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66" r:id="rId4"/>
    <p:sldId id="265" r:id="rId5"/>
    <p:sldId id="262" r:id="rId6"/>
    <p:sldId id="263" r:id="rId7"/>
    <p:sldId id="281" r:id="rId8"/>
    <p:sldId id="283" r:id="rId9"/>
    <p:sldId id="275" r:id="rId10"/>
    <p:sldId id="282" r:id="rId11"/>
    <p:sldId id="285" r:id="rId12"/>
    <p:sldId id="261" r:id="rId13"/>
  </p:sldIdLst>
  <p:sldSz cx="8891588" cy="6696075"/>
  <p:notesSz cx="6797675" cy="9926638"/>
  <p:defaultTextStyle>
    <a:defPPr>
      <a:defRPr lang="es-ES"/>
    </a:defPPr>
    <a:lvl1pPr marL="0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1pPr>
    <a:lvl2pPr marL="374081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2pPr>
    <a:lvl3pPr marL="748162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3pPr>
    <a:lvl4pPr marL="1122243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4pPr>
    <a:lvl5pPr marL="1496324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5pPr>
    <a:lvl6pPr marL="1870405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6pPr>
    <a:lvl7pPr marL="2244486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7pPr>
    <a:lvl8pPr marL="2618567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8pPr>
    <a:lvl9pPr marL="2992648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9" userDrawn="1">
          <p15:clr>
            <a:srgbClr val="A4A3A4"/>
          </p15:clr>
        </p15:guide>
        <p15:guide id="3" pos="5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B47"/>
    <a:srgbClr val="98B957"/>
    <a:srgbClr val="BE4D4A"/>
    <a:srgbClr val="8B72AA"/>
    <a:srgbClr val="646464"/>
    <a:srgbClr val="FFC1C1"/>
    <a:srgbClr val="C0504D"/>
    <a:srgbClr val="E72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425"/>
  </p:normalViewPr>
  <p:slideViewPr>
    <p:cSldViewPr snapToGrid="0" snapToObjects="1">
      <p:cViewPr>
        <p:scale>
          <a:sx n="65" d="100"/>
          <a:sy n="65" d="100"/>
        </p:scale>
        <p:origin x="-1308" y="-96"/>
      </p:cViewPr>
      <p:guideLst>
        <p:guide orient="horz" pos="2109"/>
        <p:guide pos="5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527091\Desktop\Compres\BASE%20DE%20DADES%20COMPRES%2025-1-202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527091\Desktop\Compres\BASE%20DE%20DADES%20COMPRES%2025-1-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Full1!$B$2</c:f>
              <c:strCache>
                <c:ptCount val="1"/>
                <c:pt idx="0">
                  <c:v>Activació econòmica</c:v>
                </c:pt>
              </c:strCache>
            </c:strRef>
          </c:tx>
          <c:spPr>
            <a:solidFill>
              <a:srgbClr val="98B957"/>
            </a:solidFill>
          </c:spPr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Full1!$A$3:$A$12</c:f>
              <c:strCache>
                <c:ptCount val="10"/>
                <c:pt idx="0">
                  <c:v>Ciutat Vella</c:v>
                </c:pt>
                <c:pt idx="1">
                  <c:v>Eixample</c:v>
                </c:pt>
                <c:pt idx="2">
                  <c:v>Sants-Montjuïc</c:v>
                </c:pt>
                <c:pt idx="3">
                  <c:v>Les Corts </c:v>
                </c:pt>
                <c:pt idx="4">
                  <c:v>Sarrià-Sant Gervasi</c:v>
                </c:pt>
                <c:pt idx="5">
                  <c:v>Gràcia</c:v>
                </c:pt>
                <c:pt idx="6">
                  <c:v>Horta-Guinardó</c:v>
                </c:pt>
                <c:pt idx="7">
                  <c:v>Nou Barris</c:v>
                </c:pt>
                <c:pt idx="8">
                  <c:v>Sant Andreu</c:v>
                </c:pt>
                <c:pt idx="9">
                  <c:v>Sant Martí</c:v>
                </c:pt>
              </c:strCache>
            </c:strRef>
          </c:cat>
          <c:val>
            <c:numRef>
              <c:f>Full1!$B$3:$B$12</c:f>
              <c:numCache>
                <c:formatCode>General</c:formatCode>
                <c:ptCount val="10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16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Full1!$C$2</c:f>
              <c:strCache>
                <c:ptCount val="1"/>
                <c:pt idx="0">
                  <c:v>Compres singulars i altres</c:v>
                </c:pt>
              </c:strCache>
            </c:strRef>
          </c:tx>
          <c:spPr>
            <a:solidFill>
              <a:srgbClr val="8B72AA"/>
            </a:solidFill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Full1!$A$3:$A$12</c:f>
              <c:strCache>
                <c:ptCount val="10"/>
                <c:pt idx="0">
                  <c:v>Ciutat Vella</c:v>
                </c:pt>
                <c:pt idx="1">
                  <c:v>Eixample</c:v>
                </c:pt>
                <c:pt idx="2">
                  <c:v>Sants-Montjuïc</c:v>
                </c:pt>
                <c:pt idx="3">
                  <c:v>Les Corts </c:v>
                </c:pt>
                <c:pt idx="4">
                  <c:v>Sarrià-Sant Gervasi</c:v>
                </c:pt>
                <c:pt idx="5">
                  <c:v>Gràcia</c:v>
                </c:pt>
                <c:pt idx="6">
                  <c:v>Horta-Guinardó</c:v>
                </c:pt>
                <c:pt idx="7">
                  <c:v>Nou Barris</c:v>
                </c:pt>
                <c:pt idx="8">
                  <c:v>Sant Andreu</c:v>
                </c:pt>
                <c:pt idx="9">
                  <c:v>Sant Martí</c:v>
                </c:pt>
              </c:strCache>
            </c:strRef>
          </c:cat>
          <c:val>
            <c:numRef>
              <c:f>Full1!$C$3:$C$12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Full1!$D$2</c:f>
              <c:strCache>
                <c:ptCount val="1"/>
                <c:pt idx="0">
                  <c:v>Edificis Habitatge</c:v>
                </c:pt>
              </c:strCache>
            </c:strRef>
          </c:tx>
          <c:spPr>
            <a:solidFill>
              <a:srgbClr val="BE4D4A"/>
            </a:solidFill>
          </c:spPr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Full1!$A$3:$A$12</c:f>
              <c:strCache>
                <c:ptCount val="10"/>
                <c:pt idx="0">
                  <c:v>Ciutat Vella</c:v>
                </c:pt>
                <c:pt idx="1">
                  <c:v>Eixample</c:v>
                </c:pt>
                <c:pt idx="2">
                  <c:v>Sants-Montjuïc</c:v>
                </c:pt>
                <c:pt idx="3">
                  <c:v>Les Corts </c:v>
                </c:pt>
                <c:pt idx="4">
                  <c:v>Sarrià-Sant Gervasi</c:v>
                </c:pt>
                <c:pt idx="5">
                  <c:v>Gràcia</c:v>
                </c:pt>
                <c:pt idx="6">
                  <c:v>Horta-Guinardó</c:v>
                </c:pt>
                <c:pt idx="7">
                  <c:v>Nou Barris</c:v>
                </c:pt>
                <c:pt idx="8">
                  <c:v>Sant Andreu</c:v>
                </c:pt>
                <c:pt idx="9">
                  <c:v>Sant Martí</c:v>
                </c:pt>
              </c:strCache>
            </c:strRef>
          </c:cat>
          <c:val>
            <c:numRef>
              <c:f>Full1!$D$3:$D$12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096640"/>
        <c:axId val="142106624"/>
        <c:axId val="0"/>
      </c:bar3DChart>
      <c:catAx>
        <c:axId val="14209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a-ES"/>
          </a:p>
        </c:txPr>
        <c:crossAx val="142106624"/>
        <c:crosses val="autoZero"/>
        <c:auto val="1"/>
        <c:lblAlgn val="ctr"/>
        <c:lblOffset val="100"/>
        <c:noMultiLvlLbl val="0"/>
      </c:catAx>
      <c:valAx>
        <c:axId val="14210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a-ES"/>
          </a:p>
        </c:txPr>
        <c:crossAx val="14209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835759363826417E-2"/>
          <c:y val="0.91923791440963498"/>
          <c:w val="0.95453195521775658"/>
          <c:h val="8.0762085590365032E-2"/>
        </c:manualLayout>
      </c:layout>
      <c:overlay val="0"/>
      <c:txPr>
        <a:bodyPr/>
        <a:lstStyle/>
        <a:p>
          <a:pPr>
            <a:defRPr sz="1200" b="1"/>
          </a:pPr>
          <a:endParaRPr lang="ca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Full1!$B$20</c:f>
              <c:strCache>
                <c:ptCount val="1"/>
                <c:pt idx="0">
                  <c:v>Activació econòmica</c:v>
                </c:pt>
              </c:strCache>
            </c:strRef>
          </c:tx>
          <c:spPr>
            <a:solidFill>
              <a:srgbClr val="98B957"/>
            </a:solidFill>
          </c:spPr>
          <c:invertIfNegative val="0"/>
          <c:cat>
            <c:strRef>
              <c:f>Full1!$A$21:$A$30</c:f>
              <c:strCache>
                <c:ptCount val="10"/>
                <c:pt idx="0">
                  <c:v>Ciutat Vella</c:v>
                </c:pt>
                <c:pt idx="1">
                  <c:v>Eixample</c:v>
                </c:pt>
                <c:pt idx="2">
                  <c:v>Sants-Montjuïc</c:v>
                </c:pt>
                <c:pt idx="3">
                  <c:v>Les Corts</c:v>
                </c:pt>
                <c:pt idx="4">
                  <c:v>Sarrià-Sant Gervasi</c:v>
                </c:pt>
                <c:pt idx="5">
                  <c:v>Gràcia</c:v>
                </c:pt>
                <c:pt idx="6">
                  <c:v>Horta-Guinardó</c:v>
                </c:pt>
                <c:pt idx="7">
                  <c:v>Nou Barris</c:v>
                </c:pt>
                <c:pt idx="8">
                  <c:v>Sant Andreu</c:v>
                </c:pt>
                <c:pt idx="9">
                  <c:v>Sant Martí</c:v>
                </c:pt>
              </c:strCache>
            </c:strRef>
          </c:cat>
          <c:val>
            <c:numRef>
              <c:f>Full1!$B$21:$B$30</c:f>
              <c:numCache>
                <c:formatCode>"€"#,##0.00_);[Red]\("€"#,##0.00\)</c:formatCode>
                <c:ptCount val="10"/>
                <c:pt idx="0">
                  <c:v>5323348.66</c:v>
                </c:pt>
                <c:pt idx="1">
                  <c:v>2335034.61</c:v>
                </c:pt>
                <c:pt idx="2">
                  <c:v>1842845</c:v>
                </c:pt>
                <c:pt idx="3">
                  <c:v>3259820.2200000007</c:v>
                </c:pt>
                <c:pt idx="4">
                  <c:v>0</c:v>
                </c:pt>
                <c:pt idx="5">
                  <c:v>687917</c:v>
                </c:pt>
                <c:pt idx="6">
                  <c:v>1078041.28</c:v>
                </c:pt>
                <c:pt idx="7">
                  <c:v>283650</c:v>
                </c:pt>
                <c:pt idx="8">
                  <c:v>5345734.5</c:v>
                </c:pt>
                <c:pt idx="9">
                  <c:v>1196200</c:v>
                </c:pt>
              </c:numCache>
            </c:numRef>
          </c:val>
        </c:ser>
        <c:ser>
          <c:idx val="1"/>
          <c:order val="1"/>
          <c:tx>
            <c:strRef>
              <c:f>Full1!$C$20</c:f>
              <c:strCache>
                <c:ptCount val="1"/>
                <c:pt idx="0">
                  <c:v>Compres singulars i altres</c:v>
                </c:pt>
              </c:strCache>
            </c:strRef>
          </c:tx>
          <c:spPr>
            <a:solidFill>
              <a:srgbClr val="8B72AA"/>
            </a:solidFill>
          </c:spPr>
          <c:invertIfNegative val="0"/>
          <c:cat>
            <c:strRef>
              <c:f>Full1!$A$21:$A$30</c:f>
              <c:strCache>
                <c:ptCount val="10"/>
                <c:pt idx="0">
                  <c:v>Ciutat Vella</c:v>
                </c:pt>
                <c:pt idx="1">
                  <c:v>Eixample</c:v>
                </c:pt>
                <c:pt idx="2">
                  <c:v>Sants-Montjuïc</c:v>
                </c:pt>
                <c:pt idx="3">
                  <c:v>Les Corts</c:v>
                </c:pt>
                <c:pt idx="4">
                  <c:v>Sarrià-Sant Gervasi</c:v>
                </c:pt>
                <c:pt idx="5">
                  <c:v>Gràcia</c:v>
                </c:pt>
                <c:pt idx="6">
                  <c:v>Horta-Guinardó</c:v>
                </c:pt>
                <c:pt idx="7">
                  <c:v>Nou Barris</c:v>
                </c:pt>
                <c:pt idx="8">
                  <c:v>Sant Andreu</c:v>
                </c:pt>
                <c:pt idx="9">
                  <c:v>Sant Martí</c:v>
                </c:pt>
              </c:strCache>
            </c:strRef>
          </c:cat>
          <c:val>
            <c:numRef>
              <c:f>Full1!$C$21:$C$30</c:f>
              <c:numCache>
                <c:formatCode>"€"#,##0.00_);[Red]\("€"#,##0.00\)</c:formatCode>
                <c:ptCount val="10"/>
                <c:pt idx="0">
                  <c:v>11156200</c:v>
                </c:pt>
                <c:pt idx="1">
                  <c:v>11480000</c:v>
                </c:pt>
                <c:pt idx="2">
                  <c:v>6263000</c:v>
                </c:pt>
                <c:pt idx="3">
                  <c:v>0</c:v>
                </c:pt>
                <c:pt idx="4">
                  <c:v>1150000</c:v>
                </c:pt>
                <c:pt idx="5">
                  <c:v>603200</c:v>
                </c:pt>
                <c:pt idx="6">
                  <c:v>726000</c:v>
                </c:pt>
                <c:pt idx="7">
                  <c:v>148702.92000000001</c:v>
                </c:pt>
                <c:pt idx="8">
                  <c:v>630176.85</c:v>
                </c:pt>
                <c:pt idx="9">
                  <c:v>4547080.0199999996</c:v>
                </c:pt>
              </c:numCache>
            </c:numRef>
          </c:val>
        </c:ser>
        <c:ser>
          <c:idx val="2"/>
          <c:order val="2"/>
          <c:tx>
            <c:strRef>
              <c:f>Full1!$D$20</c:f>
              <c:strCache>
                <c:ptCount val="1"/>
                <c:pt idx="0">
                  <c:v>Edificis Habitatge</c:v>
                </c:pt>
              </c:strCache>
            </c:strRef>
          </c:tx>
          <c:spPr>
            <a:solidFill>
              <a:srgbClr val="BE4D4A"/>
            </a:solidFill>
          </c:spPr>
          <c:invertIfNegative val="0"/>
          <c:cat>
            <c:strRef>
              <c:f>Full1!$A$21:$A$30</c:f>
              <c:strCache>
                <c:ptCount val="10"/>
                <c:pt idx="0">
                  <c:v>Ciutat Vella</c:v>
                </c:pt>
                <c:pt idx="1">
                  <c:v>Eixample</c:v>
                </c:pt>
                <c:pt idx="2">
                  <c:v>Sants-Montjuïc</c:v>
                </c:pt>
                <c:pt idx="3">
                  <c:v>Les Corts</c:v>
                </c:pt>
                <c:pt idx="4">
                  <c:v>Sarrià-Sant Gervasi</c:v>
                </c:pt>
                <c:pt idx="5">
                  <c:v>Gràcia</c:v>
                </c:pt>
                <c:pt idx="6">
                  <c:v>Horta-Guinardó</c:v>
                </c:pt>
                <c:pt idx="7">
                  <c:v>Nou Barris</c:v>
                </c:pt>
                <c:pt idx="8">
                  <c:v>Sant Andreu</c:v>
                </c:pt>
                <c:pt idx="9">
                  <c:v>Sant Martí</c:v>
                </c:pt>
              </c:strCache>
            </c:strRef>
          </c:cat>
          <c:val>
            <c:numRef>
              <c:f>Full1!$D$21:$D$30</c:f>
              <c:numCache>
                <c:formatCode>"€"#,##0.00_);[Red]\("€"#,##0.00\)</c:formatCode>
                <c:ptCount val="10"/>
                <c:pt idx="0">
                  <c:v>0</c:v>
                </c:pt>
                <c:pt idx="1">
                  <c:v>29653519</c:v>
                </c:pt>
                <c:pt idx="2">
                  <c:v>1790800</c:v>
                </c:pt>
                <c:pt idx="3">
                  <c:v>0</c:v>
                </c:pt>
                <c:pt idx="4">
                  <c:v>0</c:v>
                </c:pt>
                <c:pt idx="5">
                  <c:v>6677207.7699999996</c:v>
                </c:pt>
                <c:pt idx="6">
                  <c:v>1694000</c:v>
                </c:pt>
                <c:pt idx="7" formatCode="_(&quot;€&quot;* #,##0.00_);_(&quot;€&quot;* \(#,##0.00\);_(&quot;€&quot;* &quot;-&quot;??_);_(@_)">
                  <c:v>10615237.390000001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710656"/>
        <c:axId val="142041472"/>
        <c:axId val="0"/>
      </c:bar3DChart>
      <c:catAx>
        <c:axId val="18671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a-ES"/>
          </a:p>
        </c:txPr>
        <c:crossAx val="142041472"/>
        <c:crosses val="autoZero"/>
        <c:auto val="1"/>
        <c:lblAlgn val="ctr"/>
        <c:lblOffset val="100"/>
        <c:noMultiLvlLbl val="0"/>
      </c:catAx>
      <c:valAx>
        <c:axId val="142041472"/>
        <c:scaling>
          <c:orientation val="minMax"/>
        </c:scaling>
        <c:delete val="0"/>
        <c:axPos val="l"/>
        <c:numFmt formatCode="&quot;€&quot;#,##0_);[Red]\(&quot;€&quot;#,##0\)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a-ES"/>
          </a:p>
        </c:txPr>
        <c:crossAx val="186710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4432612763815382E-2"/>
          <c:y val="0.91517726761560003"/>
          <c:w val="0.91720043562486142"/>
          <c:h val="8.3717191601049873E-2"/>
        </c:manualLayout>
      </c:layout>
      <c:overlay val="0"/>
      <c:txPr>
        <a:bodyPr/>
        <a:lstStyle/>
        <a:p>
          <a:pPr>
            <a:defRPr sz="1200" b="1"/>
          </a:pPr>
          <a:endParaRPr lang="ca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0.1503</cdr:x>
      <cdr:y>0.41862</cdr:y>
    </cdr:from>
    <cdr:to>
      <cdr:x>0.23065</cdr:x>
      <cdr:y>0.47721</cdr:y>
    </cdr:to>
    <cdr:sp macro="" textlink="">
      <cdr:nvSpPr>
        <cdr:cNvPr id="2" name="QuadreDeText 1"/>
        <cdr:cNvSpPr txBox="1"/>
      </cdr:nvSpPr>
      <cdr:spPr>
        <a:xfrm xmlns:a="http://schemas.openxmlformats.org/drawingml/2006/main">
          <a:off x="1282699" y="2359342"/>
          <a:ext cx="6858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a-ES" sz="1200" b="1" dirty="0" smtClean="0"/>
            <a:t>16,48M</a:t>
          </a:r>
          <a:endParaRPr lang="ca-ES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69" y="1095863"/>
            <a:ext cx="7557850" cy="2331226"/>
          </a:xfrm>
        </p:spPr>
        <p:txBody>
          <a:bodyPr anchor="b"/>
          <a:lstStyle>
            <a:lvl1pPr algn="ctr">
              <a:defRPr sz="5834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449" y="3516990"/>
            <a:ext cx="6668691" cy="1616668"/>
          </a:xfrm>
        </p:spPr>
        <p:txBody>
          <a:bodyPr/>
          <a:lstStyle>
            <a:lvl1pPr marL="0" indent="0" algn="ctr">
              <a:buNone/>
              <a:defRPr sz="2334"/>
            </a:lvl1pPr>
            <a:lvl2pPr marL="444581" indent="0" algn="ctr">
              <a:buNone/>
              <a:defRPr sz="1945"/>
            </a:lvl2pPr>
            <a:lvl3pPr marL="889163" indent="0" algn="ctr">
              <a:buNone/>
              <a:defRPr sz="1750"/>
            </a:lvl3pPr>
            <a:lvl4pPr marL="1333744" indent="0" algn="ctr">
              <a:buNone/>
              <a:defRPr sz="1556"/>
            </a:lvl4pPr>
            <a:lvl5pPr marL="1778325" indent="0" algn="ctr">
              <a:buNone/>
              <a:defRPr sz="1556"/>
            </a:lvl5pPr>
            <a:lvl6pPr marL="2222906" indent="0" algn="ctr">
              <a:buNone/>
              <a:defRPr sz="1556"/>
            </a:lvl6pPr>
            <a:lvl7pPr marL="2667488" indent="0" algn="ctr">
              <a:buNone/>
              <a:defRPr sz="1556"/>
            </a:lvl7pPr>
            <a:lvl8pPr marL="3112069" indent="0" algn="ctr">
              <a:buNone/>
              <a:defRPr sz="1556"/>
            </a:lvl8pPr>
            <a:lvl9pPr marL="3556650" indent="0" algn="ctr">
              <a:buNone/>
              <a:defRPr sz="1556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3043" y="356504"/>
            <a:ext cx="1917249" cy="567461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97" y="356504"/>
            <a:ext cx="5640601" cy="567461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66" y="1669371"/>
            <a:ext cx="7668995" cy="2785381"/>
          </a:xfrm>
        </p:spPr>
        <p:txBody>
          <a:bodyPr anchor="b"/>
          <a:lstStyle>
            <a:lvl1pPr>
              <a:defRPr sz="5834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66" y="4481102"/>
            <a:ext cx="7668995" cy="1464766"/>
          </a:xfrm>
        </p:spPr>
        <p:txBody>
          <a:bodyPr/>
          <a:lstStyle>
            <a:lvl1pPr marL="0" indent="0">
              <a:buNone/>
              <a:defRPr sz="2334">
                <a:solidFill>
                  <a:schemeClr val="tx1"/>
                </a:solidFill>
              </a:defRPr>
            </a:lvl1pPr>
            <a:lvl2pPr marL="444581" indent="0">
              <a:buNone/>
              <a:defRPr sz="1945">
                <a:solidFill>
                  <a:schemeClr val="tx1">
                    <a:tint val="75000"/>
                  </a:schemeClr>
                </a:solidFill>
              </a:defRPr>
            </a:lvl2pPr>
            <a:lvl3pPr marL="889163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3pPr>
            <a:lvl4pPr marL="133374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177832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222906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2667488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11206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355665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97" y="1782520"/>
            <a:ext cx="3778925" cy="424859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1366" y="1782520"/>
            <a:ext cx="3778925" cy="424859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55" y="356505"/>
            <a:ext cx="7668995" cy="129426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456" y="1641469"/>
            <a:ext cx="3761558" cy="804459"/>
          </a:xfrm>
        </p:spPr>
        <p:txBody>
          <a:bodyPr anchor="b"/>
          <a:lstStyle>
            <a:lvl1pPr marL="0" indent="0">
              <a:buNone/>
              <a:defRPr sz="2334" b="1"/>
            </a:lvl1pPr>
            <a:lvl2pPr marL="444581" indent="0">
              <a:buNone/>
              <a:defRPr sz="1945" b="1"/>
            </a:lvl2pPr>
            <a:lvl3pPr marL="889163" indent="0">
              <a:buNone/>
              <a:defRPr sz="1750" b="1"/>
            </a:lvl3pPr>
            <a:lvl4pPr marL="1333744" indent="0">
              <a:buNone/>
              <a:defRPr sz="1556" b="1"/>
            </a:lvl4pPr>
            <a:lvl5pPr marL="1778325" indent="0">
              <a:buNone/>
              <a:defRPr sz="1556" b="1"/>
            </a:lvl5pPr>
            <a:lvl6pPr marL="2222906" indent="0">
              <a:buNone/>
              <a:defRPr sz="1556" b="1"/>
            </a:lvl6pPr>
            <a:lvl7pPr marL="2667488" indent="0">
              <a:buNone/>
              <a:defRPr sz="1556" b="1"/>
            </a:lvl7pPr>
            <a:lvl8pPr marL="3112069" indent="0">
              <a:buNone/>
              <a:defRPr sz="1556" b="1"/>
            </a:lvl8pPr>
            <a:lvl9pPr marL="3556650" indent="0">
              <a:buNone/>
              <a:defRPr sz="1556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56" y="2445927"/>
            <a:ext cx="3761558" cy="359759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1367" y="1641469"/>
            <a:ext cx="3780083" cy="804459"/>
          </a:xfrm>
        </p:spPr>
        <p:txBody>
          <a:bodyPr anchor="b"/>
          <a:lstStyle>
            <a:lvl1pPr marL="0" indent="0">
              <a:buNone/>
              <a:defRPr sz="2334" b="1"/>
            </a:lvl1pPr>
            <a:lvl2pPr marL="444581" indent="0">
              <a:buNone/>
              <a:defRPr sz="1945" b="1"/>
            </a:lvl2pPr>
            <a:lvl3pPr marL="889163" indent="0">
              <a:buNone/>
              <a:defRPr sz="1750" b="1"/>
            </a:lvl3pPr>
            <a:lvl4pPr marL="1333744" indent="0">
              <a:buNone/>
              <a:defRPr sz="1556" b="1"/>
            </a:lvl4pPr>
            <a:lvl5pPr marL="1778325" indent="0">
              <a:buNone/>
              <a:defRPr sz="1556" b="1"/>
            </a:lvl5pPr>
            <a:lvl6pPr marL="2222906" indent="0">
              <a:buNone/>
              <a:defRPr sz="1556" b="1"/>
            </a:lvl6pPr>
            <a:lvl7pPr marL="2667488" indent="0">
              <a:buNone/>
              <a:defRPr sz="1556" b="1"/>
            </a:lvl7pPr>
            <a:lvl8pPr marL="3112069" indent="0">
              <a:buNone/>
              <a:defRPr sz="1556" b="1"/>
            </a:lvl8pPr>
            <a:lvl9pPr marL="3556650" indent="0">
              <a:buNone/>
              <a:defRPr sz="1556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1367" y="2445927"/>
            <a:ext cx="3780083" cy="359759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55" y="446405"/>
            <a:ext cx="2867769" cy="1562418"/>
          </a:xfrm>
        </p:spPr>
        <p:txBody>
          <a:bodyPr anchor="b"/>
          <a:lstStyle>
            <a:lvl1pPr>
              <a:defRPr sz="3112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83" y="964112"/>
            <a:ext cx="4501366" cy="4758553"/>
          </a:xfrm>
        </p:spPr>
        <p:txBody>
          <a:bodyPr/>
          <a:lstStyle>
            <a:lvl1pPr>
              <a:defRPr sz="3112"/>
            </a:lvl1pPr>
            <a:lvl2pPr>
              <a:defRPr sz="2723"/>
            </a:lvl2pPr>
            <a:lvl3pPr>
              <a:defRPr sz="2334"/>
            </a:lvl3pPr>
            <a:lvl4pPr>
              <a:defRPr sz="1945"/>
            </a:lvl4pPr>
            <a:lvl5pPr>
              <a:defRPr sz="1945"/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455" y="2008823"/>
            <a:ext cx="2867769" cy="3721592"/>
          </a:xfrm>
        </p:spPr>
        <p:txBody>
          <a:bodyPr/>
          <a:lstStyle>
            <a:lvl1pPr marL="0" indent="0">
              <a:buNone/>
              <a:defRPr sz="1556"/>
            </a:lvl1pPr>
            <a:lvl2pPr marL="444581" indent="0">
              <a:buNone/>
              <a:defRPr sz="1361"/>
            </a:lvl2pPr>
            <a:lvl3pPr marL="889163" indent="0">
              <a:buNone/>
              <a:defRPr sz="1167"/>
            </a:lvl3pPr>
            <a:lvl4pPr marL="1333744" indent="0">
              <a:buNone/>
              <a:defRPr sz="972"/>
            </a:lvl4pPr>
            <a:lvl5pPr marL="1778325" indent="0">
              <a:buNone/>
              <a:defRPr sz="972"/>
            </a:lvl5pPr>
            <a:lvl6pPr marL="2222906" indent="0">
              <a:buNone/>
              <a:defRPr sz="972"/>
            </a:lvl6pPr>
            <a:lvl7pPr marL="2667488" indent="0">
              <a:buNone/>
              <a:defRPr sz="972"/>
            </a:lvl7pPr>
            <a:lvl8pPr marL="3112069" indent="0">
              <a:buNone/>
              <a:defRPr sz="972"/>
            </a:lvl8pPr>
            <a:lvl9pPr marL="3556650" indent="0">
              <a:buNone/>
              <a:defRPr sz="97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55" y="446405"/>
            <a:ext cx="2867769" cy="1562418"/>
          </a:xfrm>
        </p:spPr>
        <p:txBody>
          <a:bodyPr anchor="b"/>
          <a:lstStyle>
            <a:lvl1pPr>
              <a:defRPr sz="3112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80083" y="964112"/>
            <a:ext cx="4501366" cy="4758553"/>
          </a:xfrm>
        </p:spPr>
        <p:txBody>
          <a:bodyPr anchor="t"/>
          <a:lstStyle>
            <a:lvl1pPr marL="0" indent="0">
              <a:buNone/>
              <a:defRPr sz="3112"/>
            </a:lvl1pPr>
            <a:lvl2pPr marL="444581" indent="0">
              <a:buNone/>
              <a:defRPr sz="2723"/>
            </a:lvl2pPr>
            <a:lvl3pPr marL="889163" indent="0">
              <a:buNone/>
              <a:defRPr sz="2334"/>
            </a:lvl3pPr>
            <a:lvl4pPr marL="1333744" indent="0">
              <a:buNone/>
              <a:defRPr sz="1945"/>
            </a:lvl4pPr>
            <a:lvl5pPr marL="1778325" indent="0">
              <a:buNone/>
              <a:defRPr sz="1945"/>
            </a:lvl5pPr>
            <a:lvl6pPr marL="2222906" indent="0">
              <a:buNone/>
              <a:defRPr sz="1945"/>
            </a:lvl6pPr>
            <a:lvl7pPr marL="2667488" indent="0">
              <a:buNone/>
              <a:defRPr sz="1945"/>
            </a:lvl7pPr>
            <a:lvl8pPr marL="3112069" indent="0">
              <a:buNone/>
              <a:defRPr sz="1945"/>
            </a:lvl8pPr>
            <a:lvl9pPr marL="3556650" indent="0">
              <a:buNone/>
              <a:defRPr sz="1945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455" y="2008823"/>
            <a:ext cx="2867769" cy="3721592"/>
          </a:xfrm>
        </p:spPr>
        <p:txBody>
          <a:bodyPr/>
          <a:lstStyle>
            <a:lvl1pPr marL="0" indent="0">
              <a:buNone/>
              <a:defRPr sz="1556"/>
            </a:lvl1pPr>
            <a:lvl2pPr marL="444581" indent="0">
              <a:buNone/>
              <a:defRPr sz="1361"/>
            </a:lvl2pPr>
            <a:lvl3pPr marL="889163" indent="0">
              <a:buNone/>
              <a:defRPr sz="1167"/>
            </a:lvl3pPr>
            <a:lvl4pPr marL="1333744" indent="0">
              <a:buNone/>
              <a:defRPr sz="972"/>
            </a:lvl4pPr>
            <a:lvl5pPr marL="1778325" indent="0">
              <a:buNone/>
              <a:defRPr sz="972"/>
            </a:lvl5pPr>
            <a:lvl6pPr marL="2222906" indent="0">
              <a:buNone/>
              <a:defRPr sz="972"/>
            </a:lvl6pPr>
            <a:lvl7pPr marL="2667488" indent="0">
              <a:buNone/>
              <a:defRPr sz="972"/>
            </a:lvl7pPr>
            <a:lvl8pPr marL="3112069" indent="0">
              <a:buNone/>
              <a:defRPr sz="972"/>
            </a:lvl8pPr>
            <a:lvl9pPr marL="3556650" indent="0">
              <a:buNone/>
              <a:defRPr sz="97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297" y="356505"/>
            <a:ext cx="7668995" cy="129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97" y="1782520"/>
            <a:ext cx="7668995" cy="424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297" y="6206271"/>
            <a:ext cx="2000607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CE86-307B-F049-9C51-8CD5C2977CB1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5339" y="6206271"/>
            <a:ext cx="3000911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9684" y="6206271"/>
            <a:ext cx="2000607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9163" rtl="0" eaLnBrk="1" latinLnBrk="0" hangingPunct="1">
        <a:lnSpc>
          <a:spcPct val="90000"/>
        </a:lnSpc>
        <a:spcBef>
          <a:spcPct val="0"/>
        </a:spcBef>
        <a:buNone/>
        <a:defRPr sz="42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291" indent="-222291" algn="l" defTabSz="889163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3" kern="1200">
          <a:solidFill>
            <a:schemeClr val="tx1"/>
          </a:solidFill>
          <a:latin typeface="+mn-lt"/>
          <a:ea typeface="+mn-ea"/>
          <a:cs typeface="+mn-cs"/>
        </a:defRPr>
      </a:lvl1pPr>
      <a:lvl2pPr marL="666872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2pPr>
      <a:lvl3pPr marL="1111453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556034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2000616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445197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889778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334360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778941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4581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89163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3744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8325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2906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67488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12069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56650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8" y="2060891"/>
            <a:ext cx="8440801" cy="40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868680" y="6126480"/>
            <a:ext cx="7525512" cy="0"/>
          </a:xfrm>
          <a:prstGeom prst="line">
            <a:avLst/>
          </a:prstGeom>
          <a:ln w="12700">
            <a:solidFill>
              <a:srgbClr val="E72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68096" y="5738342"/>
            <a:ext cx="2816352" cy="53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err="1" smtClean="0">
                <a:latin typeface="Arial" charset="0"/>
                <a:ea typeface="Arial" charset="0"/>
                <a:cs typeface="Arial" charset="0"/>
              </a:rPr>
              <a:t>Gener</a:t>
            </a:r>
            <a:r>
              <a:rPr lang="es-ES_tradnl" sz="1400" b="1" dirty="0" smtClean="0">
                <a:latin typeface="Arial" charset="0"/>
                <a:ea typeface="Arial" charset="0"/>
                <a:cs typeface="Arial" charset="0"/>
              </a:rPr>
              <a:t> 2022</a:t>
            </a:r>
            <a:endParaRPr lang="es-ES_tradnl" sz="1400" b="1" dirty="0">
              <a:latin typeface="Arial" charset="0"/>
              <a:ea typeface="Arial" charset="0"/>
              <a:cs typeface="Arial" charset="0"/>
            </a:endParaRPr>
          </a:p>
          <a:p>
            <a:endParaRPr lang="es-ES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4" y="211756"/>
            <a:ext cx="1339200" cy="364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630388">
            <a:off x="271665" y="2093783"/>
            <a:ext cx="1718866" cy="1508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/>
          <p:cNvSpPr/>
          <p:nvPr/>
        </p:nvSpPr>
        <p:spPr>
          <a:xfrm rot="20767468">
            <a:off x="2406765" y="2460927"/>
            <a:ext cx="2489533" cy="1508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/>
          <p:cNvSpPr/>
          <p:nvPr/>
        </p:nvSpPr>
        <p:spPr>
          <a:xfrm>
            <a:off x="2538483" y="3348074"/>
            <a:ext cx="1442579" cy="82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2439805" y="3391290"/>
            <a:ext cx="1442579" cy="82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angle 13"/>
          <p:cNvSpPr/>
          <p:nvPr/>
        </p:nvSpPr>
        <p:spPr>
          <a:xfrm>
            <a:off x="3706354" y="3070307"/>
            <a:ext cx="1442579" cy="82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/>
          <p:cNvSpPr/>
          <p:nvPr/>
        </p:nvSpPr>
        <p:spPr>
          <a:xfrm>
            <a:off x="6132855" y="2729552"/>
            <a:ext cx="1442579" cy="1440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7"/>
          <p:cNvSpPr/>
          <p:nvPr/>
        </p:nvSpPr>
        <p:spPr>
          <a:xfrm>
            <a:off x="7359806" y="2255897"/>
            <a:ext cx="1442579" cy="163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097" y="1333454"/>
            <a:ext cx="8022908" cy="1741269"/>
          </a:xfrm>
        </p:spPr>
        <p:txBody>
          <a:bodyPr>
            <a:normAutofit fontScale="90000"/>
          </a:bodyPr>
          <a:lstStyle/>
          <a:p>
            <a:pPr algn="l"/>
            <a:r>
              <a:rPr lang="ca-E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>
                <a:latin typeface="Arial" charset="0"/>
                <a:ea typeface="Arial" charset="0"/>
                <a:cs typeface="Arial" charset="0"/>
              </a:rPr>
            </a:br>
            <a:r>
              <a:rPr lang="ca-E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>
                <a:latin typeface="Arial" charset="0"/>
                <a:ea typeface="Arial" charset="0"/>
                <a:cs typeface="Arial" charset="0"/>
              </a:rPr>
            </a:br>
            <a:r>
              <a:rPr lang="ca-E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>
                <a:latin typeface="Arial" charset="0"/>
                <a:ea typeface="Arial" charset="0"/>
                <a:cs typeface="Arial" charset="0"/>
              </a:rPr>
            </a:br>
            <a:r>
              <a:rPr lang="ca-E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>
                <a:latin typeface="Arial" charset="0"/>
                <a:ea typeface="Arial" charset="0"/>
                <a:cs typeface="Arial" charset="0"/>
              </a:rPr>
            </a:br>
            <a:r>
              <a:rPr lang="ca-E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 dirty="0" smtClean="0">
                <a:latin typeface="Arial" charset="0"/>
                <a:ea typeface="Arial" charset="0"/>
                <a:cs typeface="Arial" charset="0"/>
              </a:rPr>
            </a:br>
            <a:endParaRPr lang="es-E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1099" y="1125758"/>
            <a:ext cx="70869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 smtClean="0">
                <a:latin typeface="Arial" charset="0"/>
                <a:ea typeface="Arial" charset="0"/>
                <a:cs typeface="Arial" charset="0"/>
              </a:rPr>
              <a:t>Balanç </a:t>
            </a:r>
            <a:r>
              <a:rPr lang="ca-ES" sz="4800" b="1" dirty="0">
                <a:latin typeface="Arial" charset="0"/>
                <a:ea typeface="Arial" charset="0"/>
                <a:cs typeface="Arial" charset="0"/>
              </a:rPr>
              <a:t>programa compres </a:t>
            </a:r>
            <a:r>
              <a:rPr lang="ca-ES" sz="4800" b="1" dirty="0" smtClean="0">
                <a:latin typeface="Arial" charset="0"/>
                <a:ea typeface="Arial" charset="0"/>
                <a:cs typeface="Arial" charset="0"/>
              </a:rPr>
              <a:t>patrimonials </a:t>
            </a:r>
            <a:r>
              <a:rPr lang="ca-ES" sz="4800" b="1" dirty="0">
                <a:latin typeface="Arial" charset="0"/>
                <a:ea typeface="Arial" charset="0"/>
                <a:cs typeface="Arial" charset="0"/>
              </a:rPr>
              <a:t>2021</a:t>
            </a:r>
            <a:br>
              <a:rPr lang="ca-ES" sz="4800" b="1" dirty="0">
                <a:latin typeface="Arial" charset="0"/>
                <a:ea typeface="Arial" charset="0"/>
                <a:cs typeface="Arial" charset="0"/>
              </a:rPr>
            </a:br>
            <a:endParaRPr lang="ca-ES" sz="4800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1064614" y="466937"/>
            <a:ext cx="4128170" cy="4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20751" y="282455"/>
            <a:ext cx="6883180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– Actius singulars </a:t>
            </a:r>
            <a:endParaRPr lang="ca-E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59" y="256996"/>
            <a:ext cx="4143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22" y="293211"/>
            <a:ext cx="4143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QuadreDeText 9"/>
          <p:cNvSpPr txBox="1"/>
          <p:nvPr/>
        </p:nvSpPr>
        <p:spPr>
          <a:xfrm>
            <a:off x="376598" y="1043883"/>
            <a:ext cx="4665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Actius singulars més representatius:</a:t>
            </a:r>
            <a:endParaRPr lang="ca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" y="1298885"/>
            <a:ext cx="4493418" cy="299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84" y="1298885"/>
            <a:ext cx="3540712" cy="250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02" y="3914775"/>
            <a:ext cx="37340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4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862595" y="507123"/>
            <a:ext cx="4128170" cy="4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20751" y="282455"/>
            <a:ext cx="6883180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– Habitatge  </a:t>
            </a:r>
            <a:endParaRPr lang="ca-E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 t="31488" r="8382" b="16029"/>
          <a:stretch/>
        </p:blipFill>
        <p:spPr bwMode="auto">
          <a:xfrm>
            <a:off x="358589" y="1043884"/>
            <a:ext cx="7445342" cy="54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44" y="5202364"/>
            <a:ext cx="238200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91492" y="609747"/>
            <a:ext cx="6858000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Resum global</a:t>
            </a:r>
            <a:r>
              <a:rPr lang="ca-ES" sz="1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sz="1200" b="1" dirty="0" smtClean="0">
                <a:latin typeface="Arial" charset="0"/>
                <a:ea typeface="Arial" charset="0"/>
                <a:cs typeface="Arial" charset="0"/>
              </a:rPr>
            </a:br>
            <a:endParaRPr lang="ca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30 CuadroTexto"/>
          <p:cNvSpPr txBox="1">
            <a:spLocks noChangeArrowheads="1"/>
          </p:cNvSpPr>
          <p:nvPr/>
        </p:nvSpPr>
        <p:spPr bwMode="auto">
          <a:xfrm>
            <a:off x="6545651" y="1750904"/>
            <a:ext cx="2330450" cy="72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652" tIns="17826" rIns="35652" bIns="17826">
            <a:spAutoFit/>
          </a:bodyPr>
          <a:lstStyle/>
          <a:p>
            <a:pPr defTabSz="848921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Activació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848921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econòmica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30 CuadroTexto"/>
          <p:cNvSpPr txBox="1">
            <a:spLocks noChangeArrowheads="1"/>
          </p:cNvSpPr>
          <p:nvPr/>
        </p:nvSpPr>
        <p:spPr bwMode="auto">
          <a:xfrm>
            <a:off x="147039" y="2873641"/>
            <a:ext cx="2012840" cy="12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algn="r" defTabSz="848921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Ampliació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parc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d’habitatge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públic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30 CuadroTexto"/>
          <p:cNvSpPr txBox="1">
            <a:spLocks noChangeArrowheads="1"/>
          </p:cNvSpPr>
          <p:nvPr/>
        </p:nvSpPr>
        <p:spPr bwMode="auto">
          <a:xfrm>
            <a:off x="6473062" y="4727575"/>
            <a:ext cx="2374900" cy="104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652" tIns="17826" rIns="35652" bIns="17826">
            <a:spAutoFit/>
          </a:bodyPr>
          <a:lstStyle/>
          <a:p>
            <a:pPr defTabSz="848921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Adquisició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848921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actius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singulars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58 Grupo"/>
          <p:cNvGrpSpPr>
            <a:grpSpLocks/>
          </p:cNvGrpSpPr>
          <p:nvPr/>
        </p:nvGrpSpPr>
        <p:grpSpPr bwMode="auto">
          <a:xfrm>
            <a:off x="2291588" y="3141663"/>
            <a:ext cx="1215230" cy="715962"/>
            <a:chOff x="2317488" y="2746128"/>
            <a:chExt cx="968628" cy="540000"/>
          </a:xfrm>
        </p:grpSpPr>
        <p:sp>
          <p:nvSpPr>
            <p:cNvPr id="27" name="Oval 48"/>
            <p:cNvSpPr>
              <a:spLocks noChangeArrowheads="1"/>
            </p:cNvSpPr>
            <p:nvPr/>
          </p:nvSpPr>
          <p:spPr bwMode="auto">
            <a:xfrm flipH="1">
              <a:off x="2317488" y="2746128"/>
              <a:ext cx="539891" cy="540000"/>
            </a:xfrm>
            <a:prstGeom prst="ellipse">
              <a:avLst/>
            </a:prstGeom>
            <a:solidFill>
              <a:srgbClr val="9F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en-US">
                <a:solidFill>
                  <a:srgbClr val="FF0000"/>
                </a:solidFill>
                <a:latin typeface="Roboto Thin"/>
              </a:endParaRPr>
            </a:p>
          </p:txBody>
        </p:sp>
        <p:sp>
          <p:nvSpPr>
            <p:cNvPr id="28" name="Freeform 49"/>
            <p:cNvSpPr>
              <a:spLocks/>
            </p:cNvSpPr>
            <p:nvPr/>
          </p:nvSpPr>
          <p:spPr bwMode="auto">
            <a:xfrm flipH="1">
              <a:off x="2897077" y="2997069"/>
              <a:ext cx="389039" cy="30177"/>
            </a:xfrm>
            <a:custGeom>
              <a:avLst/>
              <a:gdLst>
                <a:gd name="T0" fmla="*/ 0 w 249"/>
                <a:gd name="T1" fmla="*/ 0 h 18"/>
                <a:gd name="T2" fmla="*/ 249 w 249"/>
                <a:gd name="T3" fmla="*/ 1 h 18"/>
                <a:gd name="T4" fmla="*/ 249 w 249"/>
                <a:gd name="T5" fmla="*/ 18 h 18"/>
                <a:gd name="T6" fmla="*/ 0 w 249"/>
                <a:gd name="T7" fmla="*/ 18 h 18"/>
                <a:gd name="T8" fmla="*/ 0 w 2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8">
                  <a:moveTo>
                    <a:pt x="0" y="0"/>
                  </a:moveTo>
                  <a:lnTo>
                    <a:pt x="249" y="1"/>
                  </a:lnTo>
                  <a:lnTo>
                    <a:pt x="249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  <a:latin typeface="Roboto Thin"/>
              </a:endParaRPr>
            </a:p>
          </p:txBody>
        </p:sp>
      </p:grpSp>
      <p:grpSp>
        <p:nvGrpSpPr>
          <p:cNvPr id="32" name="56 Grupo"/>
          <p:cNvGrpSpPr>
            <a:grpSpLocks/>
          </p:cNvGrpSpPr>
          <p:nvPr/>
        </p:nvGrpSpPr>
        <p:grpSpPr bwMode="auto">
          <a:xfrm>
            <a:off x="5581007" y="1838109"/>
            <a:ext cx="921349" cy="968155"/>
            <a:chOff x="5824158" y="949017"/>
            <a:chExt cx="764415" cy="810259"/>
          </a:xfrm>
        </p:grpSpPr>
        <p:sp>
          <p:nvSpPr>
            <p:cNvPr id="33" name="Oval 57"/>
            <p:cNvSpPr>
              <a:spLocks noChangeArrowheads="1"/>
            </p:cNvSpPr>
            <p:nvPr/>
          </p:nvSpPr>
          <p:spPr bwMode="auto">
            <a:xfrm flipH="1">
              <a:off x="6049357" y="949017"/>
              <a:ext cx="539216" cy="539773"/>
            </a:xfrm>
            <a:prstGeom prst="ellipse">
              <a:avLst/>
            </a:prstGeom>
            <a:solidFill>
              <a:srgbClr val="F6A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652" tIns="17826" rIns="35652" bIns="1782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en-US">
                <a:solidFill>
                  <a:srgbClr val="FF0000"/>
                </a:solidFill>
                <a:latin typeface="Roboto Thin"/>
              </a:endParaRPr>
            </a:p>
          </p:txBody>
        </p:sp>
        <p:sp>
          <p:nvSpPr>
            <p:cNvPr id="34" name="Freeform 58"/>
            <p:cNvSpPr>
              <a:spLocks/>
            </p:cNvSpPr>
            <p:nvPr/>
          </p:nvSpPr>
          <p:spPr bwMode="auto">
            <a:xfrm flipH="1">
              <a:off x="5824158" y="1424299"/>
              <a:ext cx="283881" cy="334977"/>
            </a:xfrm>
            <a:custGeom>
              <a:avLst/>
              <a:gdLst>
                <a:gd name="T0" fmla="*/ 182 w 182"/>
                <a:gd name="T1" fmla="*/ 183 h 195"/>
                <a:gd name="T2" fmla="*/ 13 w 182"/>
                <a:gd name="T3" fmla="*/ 0 h 195"/>
                <a:gd name="T4" fmla="*/ 0 w 182"/>
                <a:gd name="T5" fmla="*/ 12 h 195"/>
                <a:gd name="T6" fmla="*/ 168 w 182"/>
                <a:gd name="T7" fmla="*/ 195 h 195"/>
                <a:gd name="T8" fmla="*/ 182 w 182"/>
                <a:gd name="T9" fmla="*/ 18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5">
                  <a:moveTo>
                    <a:pt x="182" y="183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168" y="195"/>
                  </a:lnTo>
                  <a:lnTo>
                    <a:pt x="182" y="183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lIns="35652" tIns="17826" rIns="35652" bIns="1782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  <a:latin typeface="Roboto Thin"/>
              </a:endParaRPr>
            </a:p>
          </p:txBody>
        </p:sp>
      </p:grpSp>
      <p:grpSp>
        <p:nvGrpSpPr>
          <p:cNvPr id="39" name="61 Grupo"/>
          <p:cNvGrpSpPr>
            <a:grpSpLocks/>
          </p:cNvGrpSpPr>
          <p:nvPr/>
        </p:nvGrpSpPr>
        <p:grpSpPr bwMode="auto">
          <a:xfrm>
            <a:off x="5391810" y="4358916"/>
            <a:ext cx="966952" cy="1076891"/>
            <a:chOff x="5824076" y="4116684"/>
            <a:chExt cx="748184" cy="838387"/>
          </a:xfrm>
        </p:grpSpPr>
        <p:grpSp>
          <p:nvGrpSpPr>
            <p:cNvPr id="40" name="Group 16"/>
            <p:cNvGrpSpPr/>
            <p:nvPr/>
          </p:nvGrpSpPr>
          <p:grpSpPr>
            <a:xfrm>
              <a:off x="5824076" y="4116684"/>
              <a:ext cx="748184" cy="838387"/>
              <a:chOff x="4058227" y="3977238"/>
              <a:chExt cx="702460" cy="715352"/>
            </a:xfrm>
            <a:solidFill>
              <a:srgbClr val="2980B9"/>
            </a:solidFill>
          </p:grpSpPr>
          <p:sp>
            <p:nvSpPr>
              <p:cNvPr id="47" name="Oval 44"/>
              <p:cNvSpPr>
                <a:spLocks noChangeArrowheads="1"/>
              </p:cNvSpPr>
              <p:nvPr/>
            </p:nvSpPr>
            <p:spPr bwMode="auto">
              <a:xfrm flipH="1">
                <a:off x="4253689" y="4231836"/>
                <a:ext cx="506998" cy="460754"/>
              </a:xfrm>
              <a:prstGeom prst="ellipse">
                <a:avLst/>
              </a:prstGeom>
              <a:solidFill>
                <a:srgbClr val="1BAE96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 flipH="1">
                <a:off x="4058227" y="3977238"/>
                <a:ext cx="266746" cy="285800"/>
              </a:xfrm>
              <a:custGeom>
                <a:avLst/>
                <a:gdLst>
                  <a:gd name="T0" fmla="*/ 182 w 182"/>
                  <a:gd name="T1" fmla="*/ 12 h 195"/>
                  <a:gd name="T2" fmla="*/ 13 w 182"/>
                  <a:gd name="T3" fmla="*/ 195 h 195"/>
                  <a:gd name="T4" fmla="*/ 0 w 182"/>
                  <a:gd name="T5" fmla="*/ 184 h 195"/>
                  <a:gd name="T6" fmla="*/ 168 w 182"/>
                  <a:gd name="T7" fmla="*/ 0 h 195"/>
                  <a:gd name="T8" fmla="*/ 182 w 182"/>
                  <a:gd name="T9" fmla="*/ 1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5">
                    <a:moveTo>
                      <a:pt x="182" y="12"/>
                    </a:moveTo>
                    <a:lnTo>
                      <a:pt x="13" y="195"/>
                    </a:lnTo>
                    <a:lnTo>
                      <a:pt x="0" y="184"/>
                    </a:lnTo>
                    <a:lnTo>
                      <a:pt x="168" y="0"/>
                    </a:lnTo>
                    <a:lnTo>
                      <a:pt x="182" y="12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</p:grpSp>
        <p:grpSp>
          <p:nvGrpSpPr>
            <p:cNvPr id="41" name="Shape 439"/>
            <p:cNvGrpSpPr>
              <a:grpSpLocks/>
            </p:cNvGrpSpPr>
            <p:nvPr/>
          </p:nvGrpSpPr>
          <p:grpSpPr bwMode="auto">
            <a:xfrm>
              <a:off x="6185277" y="4755838"/>
              <a:ext cx="197442" cy="42475"/>
              <a:chOff x="5981175" y="2005125"/>
              <a:chExt cx="357225" cy="70850"/>
            </a:xfrm>
          </p:grpSpPr>
          <p:sp>
            <p:nvSpPr>
              <p:cNvPr id="44" name="Shape 442"/>
              <p:cNvSpPr>
                <a:spLocks noChangeArrowheads="1"/>
              </p:cNvSpPr>
              <p:nvPr/>
            </p:nvSpPr>
            <p:spPr bwMode="auto">
              <a:xfrm>
                <a:off x="5981175" y="2005125"/>
                <a:ext cx="75125" cy="70850"/>
              </a:xfrm>
              <a:custGeom>
                <a:avLst/>
                <a:gdLst>
                  <a:gd name="T0" fmla="*/ 2147483646 w 3005"/>
                  <a:gd name="T1" fmla="*/ 0 h 2834"/>
                  <a:gd name="T2" fmla="*/ 2147483646 w 3005"/>
                  <a:gd name="T3" fmla="*/ 2147483646 h 2834"/>
                  <a:gd name="T4" fmla="*/ 2147483646 w 3005"/>
                  <a:gd name="T5" fmla="*/ 2147483646 h 2834"/>
                  <a:gd name="T6" fmla="*/ 2147483646 w 3005"/>
                  <a:gd name="T7" fmla="*/ 2147483646 h 2834"/>
                  <a:gd name="T8" fmla="*/ 2147483646 w 3005"/>
                  <a:gd name="T9" fmla="*/ 2147483646 h 2834"/>
                  <a:gd name="T10" fmla="*/ 2147483646 w 3005"/>
                  <a:gd name="T11" fmla="*/ 2147483646 h 2834"/>
                  <a:gd name="T12" fmla="*/ 2147483646 w 3005"/>
                  <a:gd name="T13" fmla="*/ 2147483646 h 2834"/>
                  <a:gd name="T14" fmla="*/ 2147483646 w 3005"/>
                  <a:gd name="T15" fmla="*/ 2147483646 h 2834"/>
                  <a:gd name="T16" fmla="*/ 2147483646 w 3005"/>
                  <a:gd name="T17" fmla="*/ 2147483646 h 2834"/>
                  <a:gd name="T18" fmla="*/ 2147483646 w 3005"/>
                  <a:gd name="T19" fmla="*/ 2147483646 h 2834"/>
                  <a:gd name="T20" fmla="*/ 2147483646 w 3005"/>
                  <a:gd name="T21" fmla="*/ 2147483646 h 2834"/>
                  <a:gd name="T22" fmla="*/ 2147483646 w 3005"/>
                  <a:gd name="T23" fmla="*/ 2147483646 h 2834"/>
                  <a:gd name="T24" fmla="*/ 2147483646 w 3005"/>
                  <a:gd name="T25" fmla="*/ 2147483646 h 2834"/>
                  <a:gd name="T26" fmla="*/ 2147483646 w 3005"/>
                  <a:gd name="T27" fmla="*/ 2147483646 h 2834"/>
                  <a:gd name="T28" fmla="*/ 2147483646 w 3005"/>
                  <a:gd name="T29" fmla="*/ 2147483646 h 2834"/>
                  <a:gd name="T30" fmla="*/ 2147483646 w 3005"/>
                  <a:gd name="T31" fmla="*/ 2147483646 h 2834"/>
                  <a:gd name="T32" fmla="*/ 2147483646 w 3005"/>
                  <a:gd name="T33" fmla="*/ 2147483646 h 2834"/>
                  <a:gd name="T34" fmla="*/ 2147483646 w 3005"/>
                  <a:gd name="T35" fmla="*/ 2147483646 h 2834"/>
                  <a:gd name="T36" fmla="*/ 2147483646 w 3005"/>
                  <a:gd name="T37" fmla="*/ 2147483646 h 2834"/>
                  <a:gd name="T38" fmla="*/ 2147483646 w 3005"/>
                  <a:gd name="T39" fmla="*/ 2147483646 h 2834"/>
                  <a:gd name="T40" fmla="*/ 2147483646 w 3005"/>
                  <a:gd name="T41" fmla="*/ 2147483646 h 2834"/>
                  <a:gd name="T42" fmla="*/ 2147483646 w 3005"/>
                  <a:gd name="T43" fmla="*/ 2147483646 h 2834"/>
                  <a:gd name="T44" fmla="*/ 2147483646 w 3005"/>
                  <a:gd name="T45" fmla="*/ 2147483646 h 2834"/>
                  <a:gd name="T46" fmla="*/ 2147483646 w 3005"/>
                  <a:gd name="T47" fmla="*/ 0 h 28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05"/>
                  <a:gd name="T73" fmla="*/ 0 h 2834"/>
                  <a:gd name="T74" fmla="*/ 3005 w 3005"/>
                  <a:gd name="T75" fmla="*/ 2834 h 28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/>
              </a:p>
            </p:txBody>
          </p:sp>
          <p:sp>
            <p:nvSpPr>
              <p:cNvPr id="45" name="Shape 443"/>
              <p:cNvSpPr>
                <a:spLocks noChangeArrowheads="1"/>
              </p:cNvSpPr>
              <p:nvPr/>
            </p:nvSpPr>
            <p:spPr bwMode="auto">
              <a:xfrm>
                <a:off x="6263875" y="2005125"/>
                <a:ext cx="74525" cy="70850"/>
              </a:xfrm>
              <a:custGeom>
                <a:avLst/>
                <a:gdLst>
                  <a:gd name="T0" fmla="*/ 2147483646 w 2981"/>
                  <a:gd name="T1" fmla="*/ 0 h 2834"/>
                  <a:gd name="T2" fmla="*/ 2147483646 w 2981"/>
                  <a:gd name="T3" fmla="*/ 2147483646 h 2834"/>
                  <a:gd name="T4" fmla="*/ 2147483646 w 2981"/>
                  <a:gd name="T5" fmla="*/ 2147483646 h 2834"/>
                  <a:gd name="T6" fmla="*/ 2147483646 w 2981"/>
                  <a:gd name="T7" fmla="*/ 2147483646 h 2834"/>
                  <a:gd name="T8" fmla="*/ 2147483646 w 2981"/>
                  <a:gd name="T9" fmla="*/ 2147483646 h 2834"/>
                  <a:gd name="T10" fmla="*/ 2147483646 w 2981"/>
                  <a:gd name="T11" fmla="*/ 2147483646 h 2834"/>
                  <a:gd name="T12" fmla="*/ 2147483646 w 2981"/>
                  <a:gd name="T13" fmla="*/ 2147483646 h 2834"/>
                  <a:gd name="T14" fmla="*/ 2147483646 w 2981"/>
                  <a:gd name="T15" fmla="*/ 2147483646 h 2834"/>
                  <a:gd name="T16" fmla="*/ 2147483646 w 2981"/>
                  <a:gd name="T17" fmla="*/ 2147483646 h 2834"/>
                  <a:gd name="T18" fmla="*/ 2147483646 w 2981"/>
                  <a:gd name="T19" fmla="*/ 2147483646 h 2834"/>
                  <a:gd name="T20" fmla="*/ 2147483646 w 2981"/>
                  <a:gd name="T21" fmla="*/ 2147483646 h 2834"/>
                  <a:gd name="T22" fmla="*/ 2147483646 w 2981"/>
                  <a:gd name="T23" fmla="*/ 2147483646 h 2834"/>
                  <a:gd name="T24" fmla="*/ 2147483646 w 2981"/>
                  <a:gd name="T25" fmla="*/ 2147483646 h 2834"/>
                  <a:gd name="T26" fmla="*/ 2147483646 w 2981"/>
                  <a:gd name="T27" fmla="*/ 2147483646 h 2834"/>
                  <a:gd name="T28" fmla="*/ 2147483646 w 2981"/>
                  <a:gd name="T29" fmla="*/ 2147483646 h 2834"/>
                  <a:gd name="T30" fmla="*/ 2147483646 w 2981"/>
                  <a:gd name="T31" fmla="*/ 2147483646 h 2834"/>
                  <a:gd name="T32" fmla="*/ 2147483646 w 2981"/>
                  <a:gd name="T33" fmla="*/ 2147483646 h 2834"/>
                  <a:gd name="T34" fmla="*/ 2147483646 w 2981"/>
                  <a:gd name="T35" fmla="*/ 2147483646 h 2834"/>
                  <a:gd name="T36" fmla="*/ 2147483646 w 2981"/>
                  <a:gd name="T37" fmla="*/ 2147483646 h 2834"/>
                  <a:gd name="T38" fmla="*/ 2147483646 w 2981"/>
                  <a:gd name="T39" fmla="*/ 2147483646 h 2834"/>
                  <a:gd name="T40" fmla="*/ 2147483646 w 2981"/>
                  <a:gd name="T41" fmla="*/ 2147483646 h 2834"/>
                  <a:gd name="T42" fmla="*/ 2147483646 w 2981"/>
                  <a:gd name="T43" fmla="*/ 2147483646 h 2834"/>
                  <a:gd name="T44" fmla="*/ 2147483646 w 2981"/>
                  <a:gd name="T45" fmla="*/ 2147483646 h 2834"/>
                  <a:gd name="T46" fmla="*/ 2147483646 w 2981"/>
                  <a:gd name="T47" fmla="*/ 0 h 28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81"/>
                  <a:gd name="T73" fmla="*/ 0 h 2834"/>
                  <a:gd name="T74" fmla="*/ 2981 w 2981"/>
                  <a:gd name="T75" fmla="*/ 2834 h 28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s-ES"/>
              </a:p>
            </p:txBody>
          </p:sp>
        </p:grpSp>
      </p:grpSp>
      <p:grpSp>
        <p:nvGrpSpPr>
          <p:cNvPr id="74" name="Shape 490"/>
          <p:cNvGrpSpPr>
            <a:grpSpLocks/>
          </p:cNvGrpSpPr>
          <p:nvPr/>
        </p:nvGrpSpPr>
        <p:grpSpPr bwMode="auto">
          <a:xfrm>
            <a:off x="5928589" y="1953061"/>
            <a:ext cx="488858" cy="389885"/>
            <a:chOff x="5255200" y="3006475"/>
            <a:chExt cx="511700" cy="378575"/>
          </a:xfrm>
        </p:grpSpPr>
        <p:sp>
          <p:nvSpPr>
            <p:cNvPr id="75" name="Shape 491"/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76" name="Shape 492"/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77" name="Shape 360"/>
          <p:cNvSpPr>
            <a:spLocks noChangeArrowheads="1"/>
          </p:cNvSpPr>
          <p:nvPr/>
        </p:nvSpPr>
        <p:spPr bwMode="auto">
          <a:xfrm>
            <a:off x="2391363" y="3221928"/>
            <a:ext cx="446258" cy="429524"/>
          </a:xfrm>
          <a:custGeom>
            <a:avLst/>
            <a:gdLst>
              <a:gd name="T0" fmla="*/ 2147483646 w 18416"/>
              <a:gd name="T1" fmla="*/ 2147483646 h 16072"/>
              <a:gd name="T2" fmla="*/ 2147483646 w 18416"/>
              <a:gd name="T3" fmla="*/ 2147483646 h 16072"/>
              <a:gd name="T4" fmla="*/ 2147483646 w 18416"/>
              <a:gd name="T5" fmla="*/ 2147483646 h 16072"/>
              <a:gd name="T6" fmla="*/ 2147483646 w 18416"/>
              <a:gd name="T7" fmla="*/ 2147483646 h 16072"/>
              <a:gd name="T8" fmla="*/ 2147483646 w 18416"/>
              <a:gd name="T9" fmla="*/ 2147483646 h 16072"/>
              <a:gd name="T10" fmla="*/ 2147483646 w 18416"/>
              <a:gd name="T11" fmla="*/ 2147483646 h 16072"/>
              <a:gd name="T12" fmla="*/ 2147483646 w 18416"/>
              <a:gd name="T13" fmla="*/ 2147483646 h 16072"/>
              <a:gd name="T14" fmla="*/ 2147483646 w 18416"/>
              <a:gd name="T15" fmla="*/ 2147483646 h 16072"/>
              <a:gd name="T16" fmla="*/ 2147483646 w 18416"/>
              <a:gd name="T17" fmla="*/ 2147483646 h 16072"/>
              <a:gd name="T18" fmla="*/ 2147483646 w 18416"/>
              <a:gd name="T19" fmla="*/ 2147483646 h 16072"/>
              <a:gd name="T20" fmla="*/ 2147483646 w 18416"/>
              <a:gd name="T21" fmla="*/ 2147483646 h 16072"/>
              <a:gd name="T22" fmla="*/ 2147483646 w 18416"/>
              <a:gd name="T23" fmla="*/ 2147483646 h 16072"/>
              <a:gd name="T24" fmla="*/ 2147483646 w 18416"/>
              <a:gd name="T25" fmla="*/ 2147483646 h 16072"/>
              <a:gd name="T26" fmla="*/ 2147483646 w 18416"/>
              <a:gd name="T27" fmla="*/ 2147483646 h 16072"/>
              <a:gd name="T28" fmla="*/ 2147483646 w 18416"/>
              <a:gd name="T29" fmla="*/ 2147483646 h 16072"/>
              <a:gd name="T30" fmla="*/ 2147483646 w 18416"/>
              <a:gd name="T31" fmla="*/ 2147483646 h 16072"/>
              <a:gd name="T32" fmla="*/ 2147483646 w 18416"/>
              <a:gd name="T33" fmla="*/ 2147483646 h 16072"/>
              <a:gd name="T34" fmla="*/ 2147483646 w 18416"/>
              <a:gd name="T35" fmla="*/ 2147483646 h 16072"/>
              <a:gd name="T36" fmla="*/ 2147483646 w 18416"/>
              <a:gd name="T37" fmla="*/ 2147483646 h 16072"/>
              <a:gd name="T38" fmla="*/ 2147483646 w 18416"/>
              <a:gd name="T39" fmla="*/ 2147483646 h 16072"/>
              <a:gd name="T40" fmla="*/ 2147483646 w 18416"/>
              <a:gd name="T41" fmla="*/ 2147483646 h 16072"/>
              <a:gd name="T42" fmla="*/ 2147483646 w 18416"/>
              <a:gd name="T43" fmla="*/ 2147483646 h 16072"/>
              <a:gd name="T44" fmla="*/ 2147483646 w 18416"/>
              <a:gd name="T45" fmla="*/ 2147483646 h 16072"/>
              <a:gd name="T46" fmla="*/ 2147483646 w 18416"/>
              <a:gd name="T47" fmla="*/ 2147483646 h 16072"/>
              <a:gd name="T48" fmla="*/ 2147483646 w 18416"/>
              <a:gd name="T49" fmla="*/ 2147483646 h 16072"/>
              <a:gd name="T50" fmla="*/ 2147483646 w 18416"/>
              <a:gd name="T51" fmla="*/ 2147483646 h 16072"/>
              <a:gd name="T52" fmla="*/ 2147483646 w 18416"/>
              <a:gd name="T53" fmla="*/ 2147483646 h 16072"/>
              <a:gd name="T54" fmla="*/ 2147483646 w 18416"/>
              <a:gd name="T55" fmla="*/ 2147483646 h 16072"/>
              <a:gd name="T56" fmla="*/ 2147483646 w 18416"/>
              <a:gd name="T57" fmla="*/ 2147483646 h 16072"/>
              <a:gd name="T58" fmla="*/ 2147483646 w 18416"/>
              <a:gd name="T59" fmla="*/ 2147483646 h 16072"/>
              <a:gd name="T60" fmla="*/ 2147483646 w 18416"/>
              <a:gd name="T61" fmla="*/ 2147483646 h 16072"/>
              <a:gd name="T62" fmla="*/ 2147483646 w 18416"/>
              <a:gd name="T63" fmla="*/ 2147483646 h 16072"/>
              <a:gd name="T64" fmla="*/ 2147483646 w 18416"/>
              <a:gd name="T65" fmla="*/ 2147483646 h 16072"/>
              <a:gd name="T66" fmla="*/ 2147483646 w 18416"/>
              <a:gd name="T67" fmla="*/ 2147483646 h 16072"/>
              <a:gd name="T68" fmla="*/ 2147483646 w 18416"/>
              <a:gd name="T69" fmla="*/ 2147483646 h 16072"/>
              <a:gd name="T70" fmla="*/ 2147483646 w 18416"/>
              <a:gd name="T71" fmla="*/ 2147483646 h 16072"/>
              <a:gd name="T72" fmla="*/ 2147483646 w 18416"/>
              <a:gd name="T73" fmla="*/ 2147483646 h 16072"/>
              <a:gd name="T74" fmla="*/ 2147483646 w 18416"/>
              <a:gd name="T75" fmla="*/ 2147483646 h 16072"/>
              <a:gd name="T76" fmla="*/ 2147483646 w 18416"/>
              <a:gd name="T77" fmla="*/ 2147483646 h 16072"/>
              <a:gd name="T78" fmla="*/ 2147483646 w 18416"/>
              <a:gd name="T79" fmla="*/ 2147483646 h 16072"/>
              <a:gd name="T80" fmla="*/ 2147483646 w 18416"/>
              <a:gd name="T81" fmla="*/ 2147483646 h 16072"/>
              <a:gd name="T82" fmla="*/ 2147483646 w 18416"/>
              <a:gd name="T83" fmla="*/ 2147483646 h 16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416"/>
              <a:gd name="T127" fmla="*/ 0 h 16072"/>
              <a:gd name="T128" fmla="*/ 18416 w 18416"/>
              <a:gd name="T129" fmla="*/ 16072 h 160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78" name="Shape 439"/>
          <p:cNvGrpSpPr>
            <a:grpSpLocks/>
          </p:cNvGrpSpPr>
          <p:nvPr/>
        </p:nvGrpSpPr>
        <p:grpSpPr bwMode="auto">
          <a:xfrm>
            <a:off x="5822907" y="4806519"/>
            <a:ext cx="416043" cy="485771"/>
            <a:chOff x="5970800" y="1619250"/>
            <a:chExt cx="428650" cy="456725"/>
          </a:xfrm>
        </p:grpSpPr>
        <p:sp>
          <p:nvSpPr>
            <p:cNvPr id="79" name="Shape 440"/>
            <p:cNvSpPr>
              <a:spLocks noChangeArrowheads="1"/>
            </p:cNvSpPr>
            <p:nvPr/>
          </p:nvSpPr>
          <p:spPr bwMode="auto">
            <a:xfrm>
              <a:off x="5970800" y="1674200"/>
              <a:ext cx="377975" cy="377950"/>
            </a:xfrm>
            <a:custGeom>
              <a:avLst/>
              <a:gdLst>
                <a:gd name="T0" fmla="*/ 2147483646 w 15119"/>
                <a:gd name="T1" fmla="*/ 2147483646 h 15118"/>
                <a:gd name="T2" fmla="*/ 2147483646 w 15119"/>
                <a:gd name="T3" fmla="*/ 2147483646 h 15118"/>
                <a:gd name="T4" fmla="*/ 2147483646 w 15119"/>
                <a:gd name="T5" fmla="*/ 2147483646 h 15118"/>
                <a:gd name="T6" fmla="*/ 2147483646 w 15119"/>
                <a:gd name="T7" fmla="*/ 2147483646 h 15118"/>
                <a:gd name="T8" fmla="*/ 2147483646 w 15119"/>
                <a:gd name="T9" fmla="*/ 2147483646 h 15118"/>
                <a:gd name="T10" fmla="*/ 2147483646 w 15119"/>
                <a:gd name="T11" fmla="*/ 2147483646 h 15118"/>
                <a:gd name="T12" fmla="*/ 2147483646 w 15119"/>
                <a:gd name="T13" fmla="*/ 2147483646 h 15118"/>
                <a:gd name="T14" fmla="*/ 2147483646 w 15119"/>
                <a:gd name="T15" fmla="*/ 2147483646 h 15118"/>
                <a:gd name="T16" fmla="*/ 2147483646 w 15119"/>
                <a:gd name="T17" fmla="*/ 2147483646 h 15118"/>
                <a:gd name="T18" fmla="*/ 2147483646 w 15119"/>
                <a:gd name="T19" fmla="*/ 2147483646 h 15118"/>
                <a:gd name="T20" fmla="*/ 2147483646 w 15119"/>
                <a:gd name="T21" fmla="*/ 2147483646 h 15118"/>
                <a:gd name="T22" fmla="*/ 2147483646 w 15119"/>
                <a:gd name="T23" fmla="*/ 2147483646 h 15118"/>
                <a:gd name="T24" fmla="*/ 2147483646 w 15119"/>
                <a:gd name="T25" fmla="*/ 2147483646 h 15118"/>
                <a:gd name="T26" fmla="*/ 2147483646 w 15119"/>
                <a:gd name="T27" fmla="*/ 2147483646 h 15118"/>
                <a:gd name="T28" fmla="*/ 2147483646 w 15119"/>
                <a:gd name="T29" fmla="*/ 2147483646 h 15118"/>
                <a:gd name="T30" fmla="*/ 2147483646 w 15119"/>
                <a:gd name="T31" fmla="*/ 2147483646 h 15118"/>
                <a:gd name="T32" fmla="*/ 2147483646 w 15119"/>
                <a:gd name="T33" fmla="*/ 2147483646 h 15118"/>
                <a:gd name="T34" fmla="*/ 2147483646 w 15119"/>
                <a:gd name="T35" fmla="*/ 2147483646 h 15118"/>
                <a:gd name="T36" fmla="*/ 2147483646 w 15119"/>
                <a:gd name="T37" fmla="*/ 2147483646 h 15118"/>
                <a:gd name="T38" fmla="*/ 2147483646 w 15119"/>
                <a:gd name="T39" fmla="*/ 2147483646 h 15118"/>
                <a:gd name="T40" fmla="*/ 2147483646 w 15119"/>
                <a:gd name="T41" fmla="*/ 2147483646 h 15118"/>
                <a:gd name="T42" fmla="*/ 2147483646 w 15119"/>
                <a:gd name="T43" fmla="*/ 2147483646 h 15118"/>
                <a:gd name="T44" fmla="*/ 2147483646 w 15119"/>
                <a:gd name="T45" fmla="*/ 2147483646 h 15118"/>
                <a:gd name="T46" fmla="*/ 2147483646 w 15119"/>
                <a:gd name="T47" fmla="*/ 2147483646 h 15118"/>
                <a:gd name="T48" fmla="*/ 2147483646 w 15119"/>
                <a:gd name="T49" fmla="*/ 2147483646 h 15118"/>
                <a:gd name="T50" fmla="*/ 2147483646 w 15119"/>
                <a:gd name="T51" fmla="*/ 2147483646 h 15118"/>
                <a:gd name="T52" fmla="*/ 2147483646 w 15119"/>
                <a:gd name="T53" fmla="*/ 2147483646 h 15118"/>
                <a:gd name="T54" fmla="*/ 2147483646 w 15119"/>
                <a:gd name="T55" fmla="*/ 2147483646 h 15118"/>
                <a:gd name="T56" fmla="*/ 2147483646 w 15119"/>
                <a:gd name="T57" fmla="*/ 2147483646 h 15118"/>
                <a:gd name="T58" fmla="*/ 2147483646 w 15119"/>
                <a:gd name="T59" fmla="*/ 2147483646 h 15118"/>
                <a:gd name="T60" fmla="*/ 2147483646 w 15119"/>
                <a:gd name="T61" fmla="*/ 2147483646 h 15118"/>
                <a:gd name="T62" fmla="*/ 2147483646 w 15119"/>
                <a:gd name="T63" fmla="*/ 2147483646 h 15118"/>
                <a:gd name="T64" fmla="*/ 2147483646 w 15119"/>
                <a:gd name="T65" fmla="*/ 2147483646 h 15118"/>
                <a:gd name="T66" fmla="*/ 2147483646 w 15119"/>
                <a:gd name="T67" fmla="*/ 2147483646 h 15118"/>
                <a:gd name="T68" fmla="*/ 2147483646 w 15119"/>
                <a:gd name="T69" fmla="*/ 2147483646 h 15118"/>
                <a:gd name="T70" fmla="*/ 2147483646 w 15119"/>
                <a:gd name="T71" fmla="*/ 2147483646 h 15118"/>
                <a:gd name="T72" fmla="*/ 2147483646 w 15119"/>
                <a:gd name="T73" fmla="*/ 2147483646 h 15118"/>
                <a:gd name="T74" fmla="*/ 2147483646 w 15119"/>
                <a:gd name="T75" fmla="*/ 2147483646 h 15118"/>
                <a:gd name="T76" fmla="*/ 2147483646 w 15119"/>
                <a:gd name="T77" fmla="*/ 2147483646 h 15118"/>
                <a:gd name="T78" fmla="*/ 2147483646 w 15119"/>
                <a:gd name="T79" fmla="*/ 2147483646 h 15118"/>
                <a:gd name="T80" fmla="*/ 2147483646 w 15119"/>
                <a:gd name="T81" fmla="*/ 2147483646 h 15118"/>
                <a:gd name="T82" fmla="*/ 2147483646 w 15119"/>
                <a:gd name="T83" fmla="*/ 2147483646 h 15118"/>
                <a:gd name="T84" fmla="*/ 2147483646 w 15119"/>
                <a:gd name="T85" fmla="*/ 2147483646 h 15118"/>
                <a:gd name="T86" fmla="*/ 2147483646 w 15119"/>
                <a:gd name="T87" fmla="*/ 2147483646 h 15118"/>
                <a:gd name="T88" fmla="*/ 2147483646 w 15119"/>
                <a:gd name="T89" fmla="*/ 2147483646 h 15118"/>
                <a:gd name="T90" fmla="*/ 2147483646 w 15119"/>
                <a:gd name="T91" fmla="*/ 2147483646 h 15118"/>
                <a:gd name="T92" fmla="*/ 2147483646 w 15119"/>
                <a:gd name="T93" fmla="*/ 2147483646 h 15118"/>
                <a:gd name="T94" fmla="*/ 2147483646 w 15119"/>
                <a:gd name="T95" fmla="*/ 2147483646 h 15118"/>
                <a:gd name="T96" fmla="*/ 2147483646 w 15119"/>
                <a:gd name="T97" fmla="*/ 2147483646 h 15118"/>
                <a:gd name="T98" fmla="*/ 2147483646 w 15119"/>
                <a:gd name="T99" fmla="*/ 2147483646 h 15118"/>
                <a:gd name="T100" fmla="*/ 2147483646 w 15119"/>
                <a:gd name="T101" fmla="*/ 2147483646 h 15118"/>
                <a:gd name="T102" fmla="*/ 2147483646 w 15119"/>
                <a:gd name="T103" fmla="*/ 2147483646 h 15118"/>
                <a:gd name="T104" fmla="*/ 2147483646 w 15119"/>
                <a:gd name="T105" fmla="*/ 2147483646 h 15118"/>
                <a:gd name="T106" fmla="*/ 2147483646 w 15119"/>
                <a:gd name="T107" fmla="*/ 2147483646 h 15118"/>
                <a:gd name="T108" fmla="*/ 2147483646 w 15119"/>
                <a:gd name="T109" fmla="*/ 2147483646 h 15118"/>
                <a:gd name="T110" fmla="*/ 2147483646 w 15119"/>
                <a:gd name="T111" fmla="*/ 2147483646 h 15118"/>
                <a:gd name="T112" fmla="*/ 2147483646 w 15119"/>
                <a:gd name="T113" fmla="*/ 2147483646 h 15118"/>
                <a:gd name="T114" fmla="*/ 2147483646 w 15119"/>
                <a:gd name="T115" fmla="*/ 2147483646 h 15118"/>
                <a:gd name="T116" fmla="*/ 2147483646 w 15119"/>
                <a:gd name="T117" fmla="*/ 2147483646 h 15118"/>
                <a:gd name="T118" fmla="*/ 2147483646 w 15119"/>
                <a:gd name="T119" fmla="*/ 0 h 15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119"/>
                <a:gd name="T181" fmla="*/ 0 h 15118"/>
                <a:gd name="T182" fmla="*/ 15119 w 15119"/>
                <a:gd name="T183" fmla="*/ 15118 h 15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80" name="Shape 441"/>
            <p:cNvSpPr>
              <a:spLocks noChangeArrowheads="1"/>
            </p:cNvSpPr>
            <p:nvPr/>
          </p:nvSpPr>
          <p:spPr bwMode="auto">
            <a:xfrm>
              <a:off x="6068500" y="1771875"/>
              <a:ext cx="182575" cy="182600"/>
            </a:xfrm>
            <a:custGeom>
              <a:avLst/>
              <a:gdLst>
                <a:gd name="T0" fmla="*/ 2147483646 w 7303"/>
                <a:gd name="T1" fmla="*/ 2147483646 h 7304"/>
                <a:gd name="T2" fmla="*/ 2147483646 w 7303"/>
                <a:gd name="T3" fmla="*/ 2147483646 h 7304"/>
                <a:gd name="T4" fmla="*/ 2147483646 w 7303"/>
                <a:gd name="T5" fmla="*/ 2147483646 h 7304"/>
                <a:gd name="T6" fmla="*/ 2147483646 w 7303"/>
                <a:gd name="T7" fmla="*/ 2147483646 h 7304"/>
                <a:gd name="T8" fmla="*/ 2147483646 w 7303"/>
                <a:gd name="T9" fmla="*/ 2147483646 h 7304"/>
                <a:gd name="T10" fmla="*/ 2147483646 w 7303"/>
                <a:gd name="T11" fmla="*/ 2147483646 h 7304"/>
                <a:gd name="T12" fmla="*/ 2147483646 w 7303"/>
                <a:gd name="T13" fmla="*/ 2147483646 h 7304"/>
                <a:gd name="T14" fmla="*/ 2147483646 w 7303"/>
                <a:gd name="T15" fmla="*/ 2147483646 h 7304"/>
                <a:gd name="T16" fmla="*/ 2147483646 w 7303"/>
                <a:gd name="T17" fmla="*/ 2147483646 h 7304"/>
                <a:gd name="T18" fmla="*/ 2147483646 w 7303"/>
                <a:gd name="T19" fmla="*/ 2147483646 h 7304"/>
                <a:gd name="T20" fmla="*/ 2147483646 w 7303"/>
                <a:gd name="T21" fmla="*/ 2147483646 h 7304"/>
                <a:gd name="T22" fmla="*/ 2147483646 w 7303"/>
                <a:gd name="T23" fmla="*/ 2147483646 h 7304"/>
                <a:gd name="T24" fmla="*/ 2147483646 w 7303"/>
                <a:gd name="T25" fmla="*/ 2147483646 h 7304"/>
                <a:gd name="T26" fmla="*/ 2147483646 w 7303"/>
                <a:gd name="T27" fmla="*/ 2147483646 h 7304"/>
                <a:gd name="T28" fmla="*/ 2147483646 w 7303"/>
                <a:gd name="T29" fmla="*/ 2147483646 h 7304"/>
                <a:gd name="T30" fmla="*/ 2147483646 w 7303"/>
                <a:gd name="T31" fmla="*/ 2147483646 h 7304"/>
                <a:gd name="T32" fmla="*/ 2147483646 w 7303"/>
                <a:gd name="T33" fmla="*/ 2147483646 h 7304"/>
                <a:gd name="T34" fmla="*/ 2147483646 w 7303"/>
                <a:gd name="T35" fmla="*/ 2147483646 h 7304"/>
                <a:gd name="T36" fmla="*/ 2147483646 w 7303"/>
                <a:gd name="T37" fmla="*/ 2147483646 h 7304"/>
                <a:gd name="T38" fmla="*/ 2147483646 w 7303"/>
                <a:gd name="T39" fmla="*/ 2147483646 h 7304"/>
                <a:gd name="T40" fmla="*/ 2147483646 w 7303"/>
                <a:gd name="T41" fmla="*/ 2147483646 h 7304"/>
                <a:gd name="T42" fmla="*/ 2147483646 w 7303"/>
                <a:gd name="T43" fmla="*/ 2147483646 h 7304"/>
                <a:gd name="T44" fmla="*/ 2147483646 w 7303"/>
                <a:gd name="T45" fmla="*/ 2147483646 h 7304"/>
                <a:gd name="T46" fmla="*/ 2147483646 w 7303"/>
                <a:gd name="T47" fmla="*/ 2147483646 h 7304"/>
                <a:gd name="T48" fmla="*/ 2147483646 w 7303"/>
                <a:gd name="T49" fmla="*/ 2147483646 h 7304"/>
                <a:gd name="T50" fmla="*/ 2147483646 w 7303"/>
                <a:gd name="T51" fmla="*/ 2147483646 h 7304"/>
                <a:gd name="T52" fmla="*/ 2147483646 w 7303"/>
                <a:gd name="T53" fmla="*/ 2147483646 h 7304"/>
                <a:gd name="T54" fmla="*/ 2147483646 w 7303"/>
                <a:gd name="T55" fmla="*/ 2147483646 h 7304"/>
                <a:gd name="T56" fmla="*/ 2147483646 w 7303"/>
                <a:gd name="T57" fmla="*/ 2147483646 h 7304"/>
                <a:gd name="T58" fmla="*/ 2147483646 w 7303"/>
                <a:gd name="T59" fmla="*/ 2147483646 h 7304"/>
                <a:gd name="T60" fmla="*/ 2147483646 w 7303"/>
                <a:gd name="T61" fmla="*/ 2147483646 h 7304"/>
                <a:gd name="T62" fmla="*/ 2147483646 w 7303"/>
                <a:gd name="T63" fmla="*/ 2147483646 h 7304"/>
                <a:gd name="T64" fmla="*/ 2147483646 w 7303"/>
                <a:gd name="T65" fmla="*/ 2147483646 h 7304"/>
                <a:gd name="T66" fmla="*/ 2147483646 w 7303"/>
                <a:gd name="T67" fmla="*/ 2147483646 h 7304"/>
                <a:gd name="T68" fmla="*/ 2147483646 w 7303"/>
                <a:gd name="T69" fmla="*/ 2147483646 h 7304"/>
                <a:gd name="T70" fmla="*/ 2147483646 w 7303"/>
                <a:gd name="T71" fmla="*/ 2147483646 h 7304"/>
                <a:gd name="T72" fmla="*/ 2147483646 w 7303"/>
                <a:gd name="T73" fmla="*/ 2147483646 h 7304"/>
                <a:gd name="T74" fmla="*/ 2147483646 w 7303"/>
                <a:gd name="T75" fmla="*/ 2147483646 h 7304"/>
                <a:gd name="T76" fmla="*/ 2147483646 w 7303"/>
                <a:gd name="T77" fmla="*/ 2147483646 h 7304"/>
                <a:gd name="T78" fmla="*/ 2147483646 w 7303"/>
                <a:gd name="T79" fmla="*/ 2147483646 h 7304"/>
                <a:gd name="T80" fmla="*/ 2147483646 w 7303"/>
                <a:gd name="T81" fmla="*/ 2147483646 h 7304"/>
                <a:gd name="T82" fmla="*/ 2147483646 w 7303"/>
                <a:gd name="T83" fmla="*/ 2147483646 h 7304"/>
                <a:gd name="T84" fmla="*/ 2147483646 w 7303"/>
                <a:gd name="T85" fmla="*/ 2147483646 h 7304"/>
                <a:gd name="T86" fmla="*/ 2147483646 w 7303"/>
                <a:gd name="T87" fmla="*/ 2147483646 h 7304"/>
                <a:gd name="T88" fmla="*/ 2147483646 w 7303"/>
                <a:gd name="T89" fmla="*/ 2147483646 h 7304"/>
                <a:gd name="T90" fmla="*/ 2147483646 w 7303"/>
                <a:gd name="T91" fmla="*/ 2147483646 h 7304"/>
                <a:gd name="T92" fmla="*/ 2147483646 w 7303"/>
                <a:gd name="T93" fmla="*/ 2147483646 h 7304"/>
                <a:gd name="T94" fmla="*/ 2147483646 w 7303"/>
                <a:gd name="T95" fmla="*/ 2147483646 h 7304"/>
                <a:gd name="T96" fmla="*/ 2147483646 w 7303"/>
                <a:gd name="T97" fmla="*/ 2147483646 h 7304"/>
                <a:gd name="T98" fmla="*/ 2147483646 w 7303"/>
                <a:gd name="T99" fmla="*/ 2147483646 h 7304"/>
                <a:gd name="T100" fmla="*/ 2147483646 w 7303"/>
                <a:gd name="T101" fmla="*/ 2147483646 h 7304"/>
                <a:gd name="T102" fmla="*/ 2147483646 w 7303"/>
                <a:gd name="T103" fmla="*/ 2147483646 h 7304"/>
                <a:gd name="T104" fmla="*/ 2147483646 w 7303"/>
                <a:gd name="T105" fmla="*/ 2147483646 h 7304"/>
                <a:gd name="T106" fmla="*/ 2147483646 w 7303"/>
                <a:gd name="T107" fmla="*/ 2147483646 h 7304"/>
                <a:gd name="T108" fmla="*/ 2147483646 w 7303"/>
                <a:gd name="T109" fmla="*/ 2147483646 h 7304"/>
                <a:gd name="T110" fmla="*/ 2147483646 w 7303"/>
                <a:gd name="T111" fmla="*/ 2147483646 h 7304"/>
                <a:gd name="T112" fmla="*/ 2147483646 w 7303"/>
                <a:gd name="T113" fmla="*/ 2147483646 h 7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03"/>
                <a:gd name="T172" fmla="*/ 0 h 7304"/>
                <a:gd name="T173" fmla="*/ 7303 w 7303"/>
                <a:gd name="T174" fmla="*/ 7304 h 7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lnTo>
                    <a:pt x="36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81" name="Shape 442"/>
            <p:cNvSpPr>
              <a:spLocks noChangeArrowheads="1"/>
            </p:cNvSpPr>
            <p:nvPr/>
          </p:nvSpPr>
          <p:spPr bwMode="auto">
            <a:xfrm>
              <a:off x="5981175" y="2005125"/>
              <a:ext cx="75125" cy="70850"/>
            </a:xfrm>
            <a:custGeom>
              <a:avLst/>
              <a:gdLst>
                <a:gd name="T0" fmla="*/ 2147483646 w 3005"/>
                <a:gd name="T1" fmla="*/ 0 h 2834"/>
                <a:gd name="T2" fmla="*/ 2147483646 w 3005"/>
                <a:gd name="T3" fmla="*/ 2147483646 h 2834"/>
                <a:gd name="T4" fmla="*/ 2147483646 w 3005"/>
                <a:gd name="T5" fmla="*/ 2147483646 h 2834"/>
                <a:gd name="T6" fmla="*/ 2147483646 w 3005"/>
                <a:gd name="T7" fmla="*/ 2147483646 h 2834"/>
                <a:gd name="T8" fmla="*/ 2147483646 w 3005"/>
                <a:gd name="T9" fmla="*/ 2147483646 h 2834"/>
                <a:gd name="T10" fmla="*/ 2147483646 w 3005"/>
                <a:gd name="T11" fmla="*/ 2147483646 h 2834"/>
                <a:gd name="T12" fmla="*/ 2147483646 w 3005"/>
                <a:gd name="T13" fmla="*/ 2147483646 h 2834"/>
                <a:gd name="T14" fmla="*/ 2147483646 w 3005"/>
                <a:gd name="T15" fmla="*/ 2147483646 h 2834"/>
                <a:gd name="T16" fmla="*/ 2147483646 w 3005"/>
                <a:gd name="T17" fmla="*/ 2147483646 h 2834"/>
                <a:gd name="T18" fmla="*/ 2147483646 w 3005"/>
                <a:gd name="T19" fmla="*/ 2147483646 h 2834"/>
                <a:gd name="T20" fmla="*/ 2147483646 w 3005"/>
                <a:gd name="T21" fmla="*/ 2147483646 h 2834"/>
                <a:gd name="T22" fmla="*/ 2147483646 w 3005"/>
                <a:gd name="T23" fmla="*/ 2147483646 h 2834"/>
                <a:gd name="T24" fmla="*/ 2147483646 w 3005"/>
                <a:gd name="T25" fmla="*/ 2147483646 h 2834"/>
                <a:gd name="T26" fmla="*/ 2147483646 w 3005"/>
                <a:gd name="T27" fmla="*/ 2147483646 h 2834"/>
                <a:gd name="T28" fmla="*/ 2147483646 w 3005"/>
                <a:gd name="T29" fmla="*/ 2147483646 h 2834"/>
                <a:gd name="T30" fmla="*/ 2147483646 w 3005"/>
                <a:gd name="T31" fmla="*/ 2147483646 h 2834"/>
                <a:gd name="T32" fmla="*/ 2147483646 w 3005"/>
                <a:gd name="T33" fmla="*/ 2147483646 h 2834"/>
                <a:gd name="T34" fmla="*/ 2147483646 w 3005"/>
                <a:gd name="T35" fmla="*/ 2147483646 h 2834"/>
                <a:gd name="T36" fmla="*/ 2147483646 w 3005"/>
                <a:gd name="T37" fmla="*/ 2147483646 h 2834"/>
                <a:gd name="T38" fmla="*/ 2147483646 w 3005"/>
                <a:gd name="T39" fmla="*/ 2147483646 h 2834"/>
                <a:gd name="T40" fmla="*/ 2147483646 w 3005"/>
                <a:gd name="T41" fmla="*/ 2147483646 h 2834"/>
                <a:gd name="T42" fmla="*/ 2147483646 w 3005"/>
                <a:gd name="T43" fmla="*/ 2147483646 h 2834"/>
                <a:gd name="T44" fmla="*/ 2147483646 w 3005"/>
                <a:gd name="T45" fmla="*/ 2147483646 h 2834"/>
                <a:gd name="T46" fmla="*/ 2147483646 w 3005"/>
                <a:gd name="T47" fmla="*/ 0 h 28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05"/>
                <a:gd name="T73" fmla="*/ 0 h 2834"/>
                <a:gd name="T74" fmla="*/ 3005 w 3005"/>
                <a:gd name="T75" fmla="*/ 2834 h 28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82" name="Shape 443"/>
            <p:cNvSpPr>
              <a:spLocks noChangeArrowheads="1"/>
            </p:cNvSpPr>
            <p:nvPr/>
          </p:nvSpPr>
          <p:spPr bwMode="auto">
            <a:xfrm>
              <a:off x="6263875" y="2005125"/>
              <a:ext cx="74525" cy="70850"/>
            </a:xfrm>
            <a:custGeom>
              <a:avLst/>
              <a:gdLst>
                <a:gd name="T0" fmla="*/ 2147483646 w 2981"/>
                <a:gd name="T1" fmla="*/ 0 h 2834"/>
                <a:gd name="T2" fmla="*/ 2147483646 w 2981"/>
                <a:gd name="T3" fmla="*/ 2147483646 h 2834"/>
                <a:gd name="T4" fmla="*/ 2147483646 w 2981"/>
                <a:gd name="T5" fmla="*/ 2147483646 h 2834"/>
                <a:gd name="T6" fmla="*/ 2147483646 w 2981"/>
                <a:gd name="T7" fmla="*/ 2147483646 h 2834"/>
                <a:gd name="T8" fmla="*/ 2147483646 w 2981"/>
                <a:gd name="T9" fmla="*/ 2147483646 h 2834"/>
                <a:gd name="T10" fmla="*/ 2147483646 w 2981"/>
                <a:gd name="T11" fmla="*/ 2147483646 h 2834"/>
                <a:gd name="T12" fmla="*/ 2147483646 w 2981"/>
                <a:gd name="T13" fmla="*/ 2147483646 h 2834"/>
                <a:gd name="T14" fmla="*/ 2147483646 w 2981"/>
                <a:gd name="T15" fmla="*/ 2147483646 h 2834"/>
                <a:gd name="T16" fmla="*/ 2147483646 w 2981"/>
                <a:gd name="T17" fmla="*/ 2147483646 h 2834"/>
                <a:gd name="T18" fmla="*/ 2147483646 w 2981"/>
                <a:gd name="T19" fmla="*/ 2147483646 h 2834"/>
                <a:gd name="T20" fmla="*/ 2147483646 w 2981"/>
                <a:gd name="T21" fmla="*/ 2147483646 h 2834"/>
                <a:gd name="T22" fmla="*/ 2147483646 w 2981"/>
                <a:gd name="T23" fmla="*/ 2147483646 h 2834"/>
                <a:gd name="T24" fmla="*/ 2147483646 w 2981"/>
                <a:gd name="T25" fmla="*/ 2147483646 h 2834"/>
                <a:gd name="T26" fmla="*/ 2147483646 w 2981"/>
                <a:gd name="T27" fmla="*/ 2147483646 h 2834"/>
                <a:gd name="T28" fmla="*/ 2147483646 w 2981"/>
                <a:gd name="T29" fmla="*/ 2147483646 h 2834"/>
                <a:gd name="T30" fmla="*/ 2147483646 w 2981"/>
                <a:gd name="T31" fmla="*/ 2147483646 h 2834"/>
                <a:gd name="T32" fmla="*/ 2147483646 w 2981"/>
                <a:gd name="T33" fmla="*/ 2147483646 h 2834"/>
                <a:gd name="T34" fmla="*/ 2147483646 w 2981"/>
                <a:gd name="T35" fmla="*/ 2147483646 h 2834"/>
                <a:gd name="T36" fmla="*/ 2147483646 w 2981"/>
                <a:gd name="T37" fmla="*/ 2147483646 h 2834"/>
                <a:gd name="T38" fmla="*/ 2147483646 w 2981"/>
                <a:gd name="T39" fmla="*/ 2147483646 h 2834"/>
                <a:gd name="T40" fmla="*/ 2147483646 w 2981"/>
                <a:gd name="T41" fmla="*/ 2147483646 h 2834"/>
                <a:gd name="T42" fmla="*/ 2147483646 w 2981"/>
                <a:gd name="T43" fmla="*/ 2147483646 h 2834"/>
                <a:gd name="T44" fmla="*/ 2147483646 w 2981"/>
                <a:gd name="T45" fmla="*/ 2147483646 h 2834"/>
                <a:gd name="T46" fmla="*/ 2147483646 w 2981"/>
                <a:gd name="T47" fmla="*/ 0 h 28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81"/>
                <a:gd name="T73" fmla="*/ 0 h 2834"/>
                <a:gd name="T74" fmla="*/ 2981 w 2981"/>
                <a:gd name="T75" fmla="*/ 2834 h 28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83" name="Shape 444"/>
            <p:cNvSpPr>
              <a:spLocks noChangeArrowheads="1"/>
            </p:cNvSpPr>
            <p:nvPr/>
          </p:nvSpPr>
          <p:spPr bwMode="auto">
            <a:xfrm>
              <a:off x="6147875" y="1619250"/>
              <a:ext cx="251575" cy="255850"/>
            </a:xfrm>
            <a:custGeom>
              <a:avLst/>
              <a:gdLst>
                <a:gd name="T0" fmla="*/ 2147483646 w 10063"/>
                <a:gd name="T1" fmla="*/ 2147483646 h 10234"/>
                <a:gd name="T2" fmla="*/ 2147483646 w 10063"/>
                <a:gd name="T3" fmla="*/ 2147483646 h 10234"/>
                <a:gd name="T4" fmla="*/ 2147483646 w 10063"/>
                <a:gd name="T5" fmla="*/ 2147483646 h 10234"/>
                <a:gd name="T6" fmla="*/ 2147483646 w 10063"/>
                <a:gd name="T7" fmla="*/ 2147483646 h 10234"/>
                <a:gd name="T8" fmla="*/ 2147483646 w 10063"/>
                <a:gd name="T9" fmla="*/ 2147483646 h 10234"/>
                <a:gd name="T10" fmla="*/ 2147483646 w 10063"/>
                <a:gd name="T11" fmla="*/ 2147483646 h 10234"/>
                <a:gd name="T12" fmla="*/ 2147483646 w 10063"/>
                <a:gd name="T13" fmla="*/ 2147483646 h 10234"/>
                <a:gd name="T14" fmla="*/ 2147483646 w 10063"/>
                <a:gd name="T15" fmla="*/ 2147483646 h 10234"/>
                <a:gd name="T16" fmla="*/ 2147483646 w 10063"/>
                <a:gd name="T17" fmla="*/ 2147483646 h 10234"/>
                <a:gd name="T18" fmla="*/ 0 w 10063"/>
                <a:gd name="T19" fmla="*/ 2147483646 h 10234"/>
                <a:gd name="T20" fmla="*/ 2147483646 w 10063"/>
                <a:gd name="T21" fmla="*/ 2147483646 h 10234"/>
                <a:gd name="T22" fmla="*/ 2147483646 w 10063"/>
                <a:gd name="T23" fmla="*/ 2147483646 h 10234"/>
                <a:gd name="T24" fmla="*/ 2147483646 w 10063"/>
                <a:gd name="T25" fmla="*/ 2147483646 h 10234"/>
                <a:gd name="T26" fmla="*/ 2147483646 w 10063"/>
                <a:gd name="T27" fmla="*/ 2147483646 h 10234"/>
                <a:gd name="T28" fmla="*/ 2147483646 w 10063"/>
                <a:gd name="T29" fmla="*/ 2147483646 h 10234"/>
                <a:gd name="T30" fmla="*/ 2147483646 w 10063"/>
                <a:gd name="T31" fmla="*/ 2147483646 h 10234"/>
                <a:gd name="T32" fmla="*/ 2147483646 w 10063"/>
                <a:gd name="T33" fmla="*/ 2147483646 h 10234"/>
                <a:gd name="T34" fmla="*/ 2147483646 w 10063"/>
                <a:gd name="T35" fmla="*/ 2147483646 h 10234"/>
                <a:gd name="T36" fmla="*/ 2147483646 w 10063"/>
                <a:gd name="T37" fmla="*/ 2147483646 h 10234"/>
                <a:gd name="T38" fmla="*/ 2147483646 w 10063"/>
                <a:gd name="T39" fmla="*/ 2147483646 h 10234"/>
                <a:gd name="T40" fmla="*/ 2147483646 w 10063"/>
                <a:gd name="T41" fmla="*/ 2147483646 h 10234"/>
                <a:gd name="T42" fmla="*/ 2147483646 w 10063"/>
                <a:gd name="T43" fmla="*/ 2147483646 h 10234"/>
                <a:gd name="T44" fmla="*/ 2147483646 w 10063"/>
                <a:gd name="T45" fmla="*/ 2147483646 h 10234"/>
                <a:gd name="T46" fmla="*/ 2147483646 w 10063"/>
                <a:gd name="T47" fmla="*/ 2147483646 h 10234"/>
                <a:gd name="T48" fmla="*/ 2147483646 w 10063"/>
                <a:gd name="T49" fmla="*/ 2147483646 h 10234"/>
                <a:gd name="T50" fmla="*/ 2147483646 w 10063"/>
                <a:gd name="T51" fmla="*/ 2147483646 h 10234"/>
                <a:gd name="T52" fmla="*/ 2147483646 w 10063"/>
                <a:gd name="T53" fmla="*/ 2147483646 h 10234"/>
                <a:gd name="T54" fmla="*/ 2147483646 w 10063"/>
                <a:gd name="T55" fmla="*/ 2147483646 h 10234"/>
                <a:gd name="T56" fmla="*/ 2147483646 w 10063"/>
                <a:gd name="T57" fmla="*/ 2147483646 h 10234"/>
                <a:gd name="T58" fmla="*/ 2147483646 w 10063"/>
                <a:gd name="T59" fmla="*/ 2147483646 h 10234"/>
                <a:gd name="T60" fmla="*/ 2147483646 w 10063"/>
                <a:gd name="T61" fmla="*/ 2147483646 h 10234"/>
                <a:gd name="T62" fmla="*/ 2147483646 w 10063"/>
                <a:gd name="T63" fmla="*/ 2147483646 h 10234"/>
                <a:gd name="T64" fmla="*/ 2147483646 w 10063"/>
                <a:gd name="T65" fmla="*/ 2147483646 h 10234"/>
                <a:gd name="T66" fmla="*/ 2147483646 w 10063"/>
                <a:gd name="T67" fmla="*/ 2147483646 h 10234"/>
                <a:gd name="T68" fmla="*/ 2147483646 w 10063"/>
                <a:gd name="T69" fmla="*/ 2147483646 h 10234"/>
                <a:gd name="T70" fmla="*/ 2147483646 w 10063"/>
                <a:gd name="T71" fmla="*/ 2147483646 h 10234"/>
                <a:gd name="T72" fmla="*/ 2147483646 w 10063"/>
                <a:gd name="T73" fmla="*/ 0 h 102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63"/>
                <a:gd name="T112" fmla="*/ 0 h 10234"/>
                <a:gd name="T113" fmla="*/ 10063 w 10063"/>
                <a:gd name="T114" fmla="*/ 10234 h 102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lnTo>
                    <a:pt x="7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12" name="Grupo 4"/>
          <p:cNvGrpSpPr/>
          <p:nvPr/>
        </p:nvGrpSpPr>
        <p:grpSpPr>
          <a:xfrm>
            <a:off x="3420436" y="2184961"/>
            <a:ext cx="2581141" cy="3789005"/>
            <a:chOff x="3357552" y="2338889"/>
            <a:chExt cx="2376003" cy="3288225"/>
          </a:xfrm>
        </p:grpSpPr>
        <p:sp>
          <p:nvSpPr>
            <p:cNvPr id="13" name="Circular 12"/>
            <p:cNvSpPr/>
            <p:nvPr/>
          </p:nvSpPr>
          <p:spPr>
            <a:xfrm>
              <a:off x="3378200" y="2359025"/>
              <a:ext cx="2339975" cy="2341563"/>
            </a:xfrm>
            <a:prstGeom prst="pie">
              <a:avLst>
                <a:gd name="adj1" fmla="val 0"/>
                <a:gd name="adj2" fmla="val 10750248"/>
              </a:avLst>
            </a:prstGeom>
            <a:solidFill>
              <a:srgbClr val="89A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8"/>
            <p:cNvGrpSpPr/>
            <p:nvPr/>
          </p:nvGrpSpPr>
          <p:grpSpPr>
            <a:xfrm>
              <a:off x="3357552" y="2338889"/>
              <a:ext cx="2376003" cy="3288225"/>
              <a:chOff x="10508683" y="837798"/>
              <a:chExt cx="195258" cy="245576"/>
            </a:xfrm>
            <a:solidFill>
              <a:srgbClr val="F1C40F"/>
            </a:solidFill>
          </p:grpSpPr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10572980" y="1028126"/>
                <a:ext cx="66675" cy="9525"/>
              </a:xfrm>
              <a:custGeom>
                <a:avLst/>
                <a:gdLst>
                  <a:gd name="T0" fmla="*/ 196 w 210"/>
                  <a:gd name="T1" fmla="*/ 0 h 29"/>
                  <a:gd name="T2" fmla="*/ 15 w 210"/>
                  <a:gd name="T3" fmla="*/ 0 h 29"/>
                  <a:gd name="T4" fmla="*/ 9 w 210"/>
                  <a:gd name="T5" fmla="*/ 1 h 29"/>
                  <a:gd name="T6" fmla="*/ 5 w 210"/>
                  <a:gd name="T7" fmla="*/ 3 h 29"/>
                  <a:gd name="T8" fmla="*/ 2 w 210"/>
                  <a:gd name="T9" fmla="*/ 8 h 29"/>
                  <a:gd name="T10" fmla="*/ 0 w 210"/>
                  <a:gd name="T11" fmla="*/ 14 h 29"/>
                  <a:gd name="T12" fmla="*/ 2 w 210"/>
                  <a:gd name="T13" fmla="*/ 20 h 29"/>
                  <a:gd name="T14" fmla="*/ 5 w 210"/>
                  <a:gd name="T15" fmla="*/ 25 h 29"/>
                  <a:gd name="T16" fmla="*/ 9 w 210"/>
                  <a:gd name="T17" fmla="*/ 28 h 29"/>
                  <a:gd name="T18" fmla="*/ 15 w 210"/>
                  <a:gd name="T19" fmla="*/ 29 h 29"/>
                  <a:gd name="T20" fmla="*/ 196 w 210"/>
                  <a:gd name="T21" fmla="*/ 29 h 29"/>
                  <a:gd name="T22" fmla="*/ 202 w 210"/>
                  <a:gd name="T23" fmla="*/ 28 h 29"/>
                  <a:gd name="T24" fmla="*/ 207 w 210"/>
                  <a:gd name="T25" fmla="*/ 25 h 29"/>
                  <a:gd name="T26" fmla="*/ 209 w 210"/>
                  <a:gd name="T27" fmla="*/ 20 h 29"/>
                  <a:gd name="T28" fmla="*/ 210 w 210"/>
                  <a:gd name="T29" fmla="*/ 14 h 29"/>
                  <a:gd name="T30" fmla="*/ 209 w 210"/>
                  <a:gd name="T31" fmla="*/ 8 h 29"/>
                  <a:gd name="T32" fmla="*/ 207 w 210"/>
                  <a:gd name="T33" fmla="*/ 3 h 29"/>
                  <a:gd name="T34" fmla="*/ 202 w 210"/>
                  <a:gd name="T35" fmla="*/ 1 h 29"/>
                  <a:gd name="T36" fmla="*/ 196 w 210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29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5"/>
                    </a:lnTo>
                    <a:lnTo>
                      <a:pt x="9" y="28"/>
                    </a:lnTo>
                    <a:lnTo>
                      <a:pt x="15" y="29"/>
                    </a:lnTo>
                    <a:lnTo>
                      <a:pt x="196" y="29"/>
                    </a:lnTo>
                    <a:lnTo>
                      <a:pt x="202" y="28"/>
                    </a:lnTo>
                    <a:lnTo>
                      <a:pt x="207" y="25"/>
                    </a:lnTo>
                    <a:lnTo>
                      <a:pt x="209" y="20"/>
                    </a:lnTo>
                    <a:lnTo>
                      <a:pt x="210" y="14"/>
                    </a:lnTo>
                    <a:lnTo>
                      <a:pt x="209" y="8"/>
                    </a:lnTo>
                    <a:lnTo>
                      <a:pt x="207" y="3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10572980" y="1041463"/>
                <a:ext cx="66675" cy="9525"/>
              </a:xfrm>
              <a:custGeom>
                <a:avLst/>
                <a:gdLst>
                  <a:gd name="T0" fmla="*/ 196 w 210"/>
                  <a:gd name="T1" fmla="*/ 0 h 31"/>
                  <a:gd name="T2" fmla="*/ 15 w 210"/>
                  <a:gd name="T3" fmla="*/ 0 h 31"/>
                  <a:gd name="T4" fmla="*/ 9 w 210"/>
                  <a:gd name="T5" fmla="*/ 2 h 31"/>
                  <a:gd name="T6" fmla="*/ 5 w 210"/>
                  <a:gd name="T7" fmla="*/ 5 h 31"/>
                  <a:gd name="T8" fmla="*/ 2 w 210"/>
                  <a:gd name="T9" fmla="*/ 10 h 31"/>
                  <a:gd name="T10" fmla="*/ 0 w 210"/>
                  <a:gd name="T11" fmla="*/ 15 h 31"/>
                  <a:gd name="T12" fmla="*/ 2 w 210"/>
                  <a:gd name="T13" fmla="*/ 21 h 31"/>
                  <a:gd name="T14" fmla="*/ 5 w 210"/>
                  <a:gd name="T15" fmla="*/ 26 h 31"/>
                  <a:gd name="T16" fmla="*/ 9 w 210"/>
                  <a:gd name="T17" fmla="*/ 30 h 31"/>
                  <a:gd name="T18" fmla="*/ 15 w 210"/>
                  <a:gd name="T19" fmla="*/ 31 h 31"/>
                  <a:gd name="T20" fmla="*/ 196 w 210"/>
                  <a:gd name="T21" fmla="*/ 31 h 31"/>
                  <a:gd name="T22" fmla="*/ 202 w 210"/>
                  <a:gd name="T23" fmla="*/ 30 h 31"/>
                  <a:gd name="T24" fmla="*/ 207 w 210"/>
                  <a:gd name="T25" fmla="*/ 26 h 31"/>
                  <a:gd name="T26" fmla="*/ 209 w 210"/>
                  <a:gd name="T27" fmla="*/ 21 h 31"/>
                  <a:gd name="T28" fmla="*/ 210 w 210"/>
                  <a:gd name="T29" fmla="*/ 15 h 31"/>
                  <a:gd name="T30" fmla="*/ 209 w 210"/>
                  <a:gd name="T31" fmla="*/ 10 h 31"/>
                  <a:gd name="T32" fmla="*/ 207 w 210"/>
                  <a:gd name="T33" fmla="*/ 5 h 31"/>
                  <a:gd name="T34" fmla="*/ 202 w 210"/>
                  <a:gd name="T35" fmla="*/ 2 h 31"/>
                  <a:gd name="T36" fmla="*/ 196 w 21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31">
                    <a:moveTo>
                      <a:pt x="196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5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10572980" y="1054799"/>
                <a:ext cx="66675" cy="28575"/>
              </a:xfrm>
              <a:custGeom>
                <a:avLst/>
                <a:gdLst>
                  <a:gd name="T0" fmla="*/ 196 w 210"/>
                  <a:gd name="T1" fmla="*/ 0 h 91"/>
                  <a:gd name="T2" fmla="*/ 15 w 210"/>
                  <a:gd name="T3" fmla="*/ 0 h 91"/>
                  <a:gd name="T4" fmla="*/ 9 w 210"/>
                  <a:gd name="T5" fmla="*/ 1 h 91"/>
                  <a:gd name="T6" fmla="*/ 5 w 210"/>
                  <a:gd name="T7" fmla="*/ 5 h 91"/>
                  <a:gd name="T8" fmla="*/ 2 w 210"/>
                  <a:gd name="T9" fmla="*/ 10 h 91"/>
                  <a:gd name="T10" fmla="*/ 0 w 210"/>
                  <a:gd name="T11" fmla="*/ 16 h 91"/>
                  <a:gd name="T12" fmla="*/ 2 w 210"/>
                  <a:gd name="T13" fmla="*/ 21 h 91"/>
                  <a:gd name="T14" fmla="*/ 5 w 210"/>
                  <a:gd name="T15" fmla="*/ 26 h 91"/>
                  <a:gd name="T16" fmla="*/ 9 w 210"/>
                  <a:gd name="T17" fmla="*/ 30 h 91"/>
                  <a:gd name="T18" fmla="*/ 15 w 210"/>
                  <a:gd name="T19" fmla="*/ 31 h 91"/>
                  <a:gd name="T20" fmla="*/ 91 w 210"/>
                  <a:gd name="T21" fmla="*/ 31 h 91"/>
                  <a:gd name="T22" fmla="*/ 91 w 210"/>
                  <a:gd name="T23" fmla="*/ 76 h 91"/>
                  <a:gd name="T24" fmla="*/ 92 w 210"/>
                  <a:gd name="T25" fmla="*/ 82 h 91"/>
                  <a:gd name="T26" fmla="*/ 94 w 210"/>
                  <a:gd name="T27" fmla="*/ 87 h 91"/>
                  <a:gd name="T28" fmla="*/ 99 w 210"/>
                  <a:gd name="T29" fmla="*/ 89 h 91"/>
                  <a:gd name="T30" fmla="*/ 105 w 210"/>
                  <a:gd name="T31" fmla="*/ 91 h 91"/>
                  <a:gd name="T32" fmla="*/ 111 w 210"/>
                  <a:gd name="T33" fmla="*/ 89 h 91"/>
                  <a:gd name="T34" fmla="*/ 116 w 210"/>
                  <a:gd name="T35" fmla="*/ 87 h 91"/>
                  <a:gd name="T36" fmla="*/ 120 w 210"/>
                  <a:gd name="T37" fmla="*/ 82 h 91"/>
                  <a:gd name="T38" fmla="*/ 120 w 210"/>
                  <a:gd name="T39" fmla="*/ 76 h 91"/>
                  <a:gd name="T40" fmla="*/ 120 w 210"/>
                  <a:gd name="T41" fmla="*/ 31 h 91"/>
                  <a:gd name="T42" fmla="*/ 196 w 210"/>
                  <a:gd name="T43" fmla="*/ 31 h 91"/>
                  <a:gd name="T44" fmla="*/ 202 w 210"/>
                  <a:gd name="T45" fmla="*/ 30 h 91"/>
                  <a:gd name="T46" fmla="*/ 207 w 210"/>
                  <a:gd name="T47" fmla="*/ 26 h 91"/>
                  <a:gd name="T48" fmla="*/ 209 w 210"/>
                  <a:gd name="T49" fmla="*/ 21 h 91"/>
                  <a:gd name="T50" fmla="*/ 210 w 210"/>
                  <a:gd name="T51" fmla="*/ 16 h 91"/>
                  <a:gd name="T52" fmla="*/ 209 w 210"/>
                  <a:gd name="T53" fmla="*/ 10 h 91"/>
                  <a:gd name="T54" fmla="*/ 207 w 210"/>
                  <a:gd name="T55" fmla="*/ 5 h 91"/>
                  <a:gd name="T56" fmla="*/ 202 w 210"/>
                  <a:gd name="T57" fmla="*/ 1 h 91"/>
                  <a:gd name="T58" fmla="*/ 196 w 210"/>
                  <a:gd name="T5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0" h="91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91" y="31"/>
                    </a:lnTo>
                    <a:lnTo>
                      <a:pt x="91" y="76"/>
                    </a:lnTo>
                    <a:lnTo>
                      <a:pt x="92" y="82"/>
                    </a:lnTo>
                    <a:lnTo>
                      <a:pt x="94" y="87"/>
                    </a:lnTo>
                    <a:lnTo>
                      <a:pt x="99" y="89"/>
                    </a:lnTo>
                    <a:lnTo>
                      <a:pt x="105" y="91"/>
                    </a:lnTo>
                    <a:lnTo>
                      <a:pt x="111" y="89"/>
                    </a:lnTo>
                    <a:lnTo>
                      <a:pt x="116" y="87"/>
                    </a:lnTo>
                    <a:lnTo>
                      <a:pt x="120" y="82"/>
                    </a:lnTo>
                    <a:lnTo>
                      <a:pt x="120" y="76"/>
                    </a:lnTo>
                    <a:lnTo>
                      <a:pt x="120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6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19" name="Freeform 35"/>
              <p:cNvSpPr>
                <a:spLocks/>
              </p:cNvSpPr>
              <p:nvPr/>
            </p:nvSpPr>
            <p:spPr bwMode="auto">
              <a:xfrm>
                <a:off x="10508683" y="837798"/>
                <a:ext cx="195258" cy="177448"/>
              </a:xfrm>
              <a:custGeom>
                <a:avLst/>
                <a:gdLst>
                  <a:gd name="T0" fmla="*/ 284 w 632"/>
                  <a:gd name="T1" fmla="*/ 3 h 632"/>
                  <a:gd name="T2" fmla="*/ 237 w 632"/>
                  <a:gd name="T3" fmla="*/ 10 h 632"/>
                  <a:gd name="T4" fmla="*/ 193 w 632"/>
                  <a:gd name="T5" fmla="*/ 26 h 632"/>
                  <a:gd name="T6" fmla="*/ 152 w 632"/>
                  <a:gd name="T7" fmla="*/ 47 h 632"/>
                  <a:gd name="T8" fmla="*/ 115 w 632"/>
                  <a:gd name="T9" fmla="*/ 72 h 632"/>
                  <a:gd name="T10" fmla="*/ 82 w 632"/>
                  <a:gd name="T11" fmla="*/ 104 h 632"/>
                  <a:gd name="T12" fmla="*/ 54 w 632"/>
                  <a:gd name="T13" fmla="*/ 139 h 632"/>
                  <a:gd name="T14" fmla="*/ 31 w 632"/>
                  <a:gd name="T15" fmla="*/ 180 h 632"/>
                  <a:gd name="T16" fmla="*/ 14 w 632"/>
                  <a:gd name="T17" fmla="*/ 222 h 632"/>
                  <a:gd name="T18" fmla="*/ 4 w 632"/>
                  <a:gd name="T19" fmla="*/ 269 h 632"/>
                  <a:gd name="T20" fmla="*/ 0 w 632"/>
                  <a:gd name="T21" fmla="*/ 316 h 632"/>
                  <a:gd name="T22" fmla="*/ 3 w 632"/>
                  <a:gd name="T23" fmla="*/ 363 h 632"/>
                  <a:gd name="T24" fmla="*/ 14 w 632"/>
                  <a:gd name="T25" fmla="*/ 407 h 632"/>
                  <a:gd name="T26" fmla="*/ 30 w 632"/>
                  <a:gd name="T27" fmla="*/ 450 h 632"/>
                  <a:gd name="T28" fmla="*/ 50 w 632"/>
                  <a:gd name="T29" fmla="*/ 489 h 632"/>
                  <a:gd name="T30" fmla="*/ 77 w 632"/>
                  <a:gd name="T31" fmla="*/ 523 h 632"/>
                  <a:gd name="T32" fmla="*/ 109 w 632"/>
                  <a:gd name="T33" fmla="*/ 555 h 632"/>
                  <a:gd name="T34" fmla="*/ 144 w 632"/>
                  <a:gd name="T35" fmla="*/ 581 h 632"/>
                  <a:gd name="T36" fmla="*/ 183 w 632"/>
                  <a:gd name="T37" fmla="*/ 602 h 632"/>
                  <a:gd name="T38" fmla="*/ 225 w 632"/>
                  <a:gd name="T39" fmla="*/ 618 h 632"/>
                  <a:gd name="T40" fmla="*/ 270 w 632"/>
                  <a:gd name="T41" fmla="*/ 628 h 632"/>
                  <a:gd name="T42" fmla="*/ 301 w 632"/>
                  <a:gd name="T43" fmla="*/ 473 h 632"/>
                  <a:gd name="T44" fmla="*/ 256 w 632"/>
                  <a:gd name="T45" fmla="*/ 512 h 632"/>
                  <a:gd name="T46" fmla="*/ 185 w 632"/>
                  <a:gd name="T47" fmla="*/ 447 h 632"/>
                  <a:gd name="T48" fmla="*/ 181 w 632"/>
                  <a:gd name="T49" fmla="*/ 431 h 632"/>
                  <a:gd name="T50" fmla="*/ 196 w 632"/>
                  <a:gd name="T51" fmla="*/ 421 h 632"/>
                  <a:gd name="T52" fmla="*/ 256 w 632"/>
                  <a:gd name="T53" fmla="*/ 475 h 632"/>
                  <a:gd name="T54" fmla="*/ 309 w 632"/>
                  <a:gd name="T55" fmla="*/ 423 h 632"/>
                  <a:gd name="T56" fmla="*/ 319 w 632"/>
                  <a:gd name="T57" fmla="*/ 421 h 632"/>
                  <a:gd name="T58" fmla="*/ 326 w 632"/>
                  <a:gd name="T59" fmla="*/ 426 h 632"/>
                  <a:gd name="T60" fmla="*/ 430 w 632"/>
                  <a:gd name="T61" fmla="*/ 423 h 632"/>
                  <a:gd name="T62" fmla="*/ 446 w 632"/>
                  <a:gd name="T63" fmla="*/ 426 h 632"/>
                  <a:gd name="T64" fmla="*/ 450 w 632"/>
                  <a:gd name="T65" fmla="*/ 442 h 632"/>
                  <a:gd name="T66" fmla="*/ 381 w 632"/>
                  <a:gd name="T67" fmla="*/ 511 h 632"/>
                  <a:gd name="T68" fmla="*/ 365 w 632"/>
                  <a:gd name="T69" fmla="*/ 507 h 632"/>
                  <a:gd name="T70" fmla="*/ 346 w 632"/>
                  <a:gd name="T71" fmla="*/ 630 h 632"/>
                  <a:gd name="T72" fmla="*/ 391 w 632"/>
                  <a:gd name="T73" fmla="*/ 623 h 632"/>
                  <a:gd name="T74" fmla="*/ 434 w 632"/>
                  <a:gd name="T75" fmla="*/ 608 h 632"/>
                  <a:gd name="T76" fmla="*/ 474 w 632"/>
                  <a:gd name="T77" fmla="*/ 589 h 632"/>
                  <a:gd name="T78" fmla="*/ 511 w 632"/>
                  <a:gd name="T79" fmla="*/ 564 h 632"/>
                  <a:gd name="T80" fmla="*/ 544 w 632"/>
                  <a:gd name="T81" fmla="*/ 534 h 632"/>
                  <a:gd name="T82" fmla="*/ 572 w 632"/>
                  <a:gd name="T83" fmla="*/ 501 h 632"/>
                  <a:gd name="T84" fmla="*/ 595 w 632"/>
                  <a:gd name="T85" fmla="*/ 463 h 632"/>
                  <a:gd name="T86" fmla="*/ 613 w 632"/>
                  <a:gd name="T87" fmla="*/ 421 h 632"/>
                  <a:gd name="T88" fmla="*/ 626 w 632"/>
                  <a:gd name="T89" fmla="*/ 378 h 632"/>
                  <a:gd name="T90" fmla="*/ 631 w 632"/>
                  <a:gd name="T91" fmla="*/ 332 h 632"/>
                  <a:gd name="T92" fmla="*/ 629 w 632"/>
                  <a:gd name="T93" fmla="*/ 283 h 632"/>
                  <a:gd name="T94" fmla="*/ 622 w 632"/>
                  <a:gd name="T95" fmla="*/ 237 h 632"/>
                  <a:gd name="T96" fmla="*/ 606 w 632"/>
                  <a:gd name="T97" fmla="*/ 193 h 632"/>
                  <a:gd name="T98" fmla="*/ 585 w 632"/>
                  <a:gd name="T99" fmla="*/ 153 h 632"/>
                  <a:gd name="T100" fmla="*/ 560 w 632"/>
                  <a:gd name="T101" fmla="*/ 115 h 632"/>
                  <a:gd name="T102" fmla="*/ 528 w 632"/>
                  <a:gd name="T103" fmla="*/ 82 h 632"/>
                  <a:gd name="T104" fmla="*/ 492 w 632"/>
                  <a:gd name="T105" fmla="*/ 54 h 632"/>
                  <a:gd name="T106" fmla="*/ 452 w 632"/>
                  <a:gd name="T107" fmla="*/ 32 h 632"/>
                  <a:gd name="T108" fmla="*/ 409 w 632"/>
                  <a:gd name="T109" fmla="*/ 15 h 632"/>
                  <a:gd name="T110" fmla="*/ 364 w 632"/>
                  <a:gd name="T111" fmla="*/ 4 h 632"/>
                  <a:gd name="T112" fmla="*/ 315 w 632"/>
                  <a:gd name="T113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2" h="632">
                    <a:moveTo>
                      <a:pt x="315" y="0"/>
                    </a:moveTo>
                    <a:lnTo>
                      <a:pt x="299" y="1"/>
                    </a:lnTo>
                    <a:lnTo>
                      <a:pt x="284" y="3"/>
                    </a:lnTo>
                    <a:lnTo>
                      <a:pt x="268" y="4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1" y="15"/>
                    </a:lnTo>
                    <a:lnTo>
                      <a:pt x="207" y="20"/>
                    </a:lnTo>
                    <a:lnTo>
                      <a:pt x="193" y="26"/>
                    </a:lnTo>
                    <a:lnTo>
                      <a:pt x="179" y="32"/>
                    </a:lnTo>
                    <a:lnTo>
                      <a:pt x="165" y="38"/>
                    </a:lnTo>
                    <a:lnTo>
                      <a:pt x="152" y="47"/>
                    </a:lnTo>
                    <a:lnTo>
                      <a:pt x="139" y="54"/>
                    </a:lnTo>
                    <a:lnTo>
                      <a:pt x="127" y="64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3"/>
                    </a:lnTo>
                    <a:lnTo>
                      <a:pt x="82" y="104"/>
                    </a:lnTo>
                    <a:lnTo>
                      <a:pt x="72" y="115"/>
                    </a:lnTo>
                    <a:lnTo>
                      <a:pt x="63" y="127"/>
                    </a:lnTo>
                    <a:lnTo>
                      <a:pt x="54" y="139"/>
                    </a:lnTo>
                    <a:lnTo>
                      <a:pt x="45" y="153"/>
                    </a:lnTo>
                    <a:lnTo>
                      <a:pt x="38" y="166"/>
                    </a:lnTo>
                    <a:lnTo>
                      <a:pt x="31" y="180"/>
                    </a:lnTo>
                    <a:lnTo>
                      <a:pt x="25" y="193"/>
                    </a:lnTo>
                    <a:lnTo>
                      <a:pt x="19" y="208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3"/>
                    </a:lnTo>
                    <a:lnTo>
                      <a:pt x="4" y="269"/>
                    </a:lnTo>
                    <a:lnTo>
                      <a:pt x="1" y="283"/>
                    </a:lnTo>
                    <a:lnTo>
                      <a:pt x="0" y="301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7"/>
                    </a:lnTo>
                    <a:lnTo>
                      <a:pt x="3" y="363"/>
                    </a:lnTo>
                    <a:lnTo>
                      <a:pt x="6" y="378"/>
                    </a:lnTo>
                    <a:lnTo>
                      <a:pt x="9" y="393"/>
                    </a:lnTo>
                    <a:lnTo>
                      <a:pt x="14" y="407"/>
                    </a:lnTo>
                    <a:lnTo>
                      <a:pt x="17" y="421"/>
                    </a:lnTo>
                    <a:lnTo>
                      <a:pt x="23" y="436"/>
                    </a:lnTo>
                    <a:lnTo>
                      <a:pt x="30" y="450"/>
                    </a:lnTo>
                    <a:lnTo>
                      <a:pt x="36" y="463"/>
                    </a:lnTo>
                    <a:lnTo>
                      <a:pt x="43" y="475"/>
                    </a:lnTo>
                    <a:lnTo>
                      <a:pt x="50" y="489"/>
                    </a:lnTo>
                    <a:lnTo>
                      <a:pt x="59" y="501"/>
                    </a:lnTo>
                    <a:lnTo>
                      <a:pt x="69" y="512"/>
                    </a:lnTo>
                    <a:lnTo>
                      <a:pt x="77" y="523"/>
                    </a:lnTo>
                    <a:lnTo>
                      <a:pt x="87" y="534"/>
                    </a:lnTo>
                    <a:lnTo>
                      <a:pt x="98" y="545"/>
                    </a:lnTo>
                    <a:lnTo>
                      <a:pt x="109" y="555"/>
                    </a:lnTo>
                    <a:lnTo>
                      <a:pt x="120" y="564"/>
                    </a:lnTo>
                    <a:lnTo>
                      <a:pt x="132" y="573"/>
                    </a:lnTo>
                    <a:lnTo>
                      <a:pt x="144" y="581"/>
                    </a:lnTo>
                    <a:lnTo>
                      <a:pt x="157" y="589"/>
                    </a:lnTo>
                    <a:lnTo>
                      <a:pt x="170" y="596"/>
                    </a:lnTo>
                    <a:lnTo>
                      <a:pt x="183" y="602"/>
                    </a:lnTo>
                    <a:lnTo>
                      <a:pt x="197" y="608"/>
                    </a:lnTo>
                    <a:lnTo>
                      <a:pt x="210" y="613"/>
                    </a:lnTo>
                    <a:lnTo>
                      <a:pt x="225" y="618"/>
                    </a:lnTo>
                    <a:lnTo>
                      <a:pt x="240" y="623"/>
                    </a:lnTo>
                    <a:lnTo>
                      <a:pt x="254" y="625"/>
                    </a:lnTo>
                    <a:lnTo>
                      <a:pt x="270" y="628"/>
                    </a:lnTo>
                    <a:lnTo>
                      <a:pt x="285" y="630"/>
                    </a:lnTo>
                    <a:lnTo>
                      <a:pt x="301" y="632"/>
                    </a:lnTo>
                    <a:lnTo>
                      <a:pt x="301" y="473"/>
                    </a:lnTo>
                    <a:lnTo>
                      <a:pt x="267" y="507"/>
                    </a:lnTo>
                    <a:lnTo>
                      <a:pt x="262" y="511"/>
                    </a:lnTo>
                    <a:lnTo>
                      <a:pt x="256" y="512"/>
                    </a:lnTo>
                    <a:lnTo>
                      <a:pt x="249" y="511"/>
                    </a:lnTo>
                    <a:lnTo>
                      <a:pt x="245" y="507"/>
                    </a:lnTo>
                    <a:lnTo>
                      <a:pt x="185" y="447"/>
                    </a:lnTo>
                    <a:lnTo>
                      <a:pt x="181" y="442"/>
                    </a:lnTo>
                    <a:lnTo>
                      <a:pt x="180" y="436"/>
                    </a:lnTo>
                    <a:lnTo>
                      <a:pt x="181" y="431"/>
                    </a:lnTo>
                    <a:lnTo>
                      <a:pt x="185" y="426"/>
                    </a:lnTo>
                    <a:lnTo>
                      <a:pt x="190" y="423"/>
                    </a:lnTo>
                    <a:lnTo>
                      <a:pt x="196" y="421"/>
                    </a:lnTo>
                    <a:lnTo>
                      <a:pt x="201" y="423"/>
                    </a:lnTo>
                    <a:lnTo>
                      <a:pt x="205" y="426"/>
                    </a:lnTo>
                    <a:lnTo>
                      <a:pt x="256" y="475"/>
                    </a:lnTo>
                    <a:lnTo>
                      <a:pt x="304" y="426"/>
                    </a:lnTo>
                    <a:lnTo>
                      <a:pt x="307" y="424"/>
                    </a:lnTo>
                    <a:lnTo>
                      <a:pt x="309" y="423"/>
                    </a:lnTo>
                    <a:lnTo>
                      <a:pt x="313" y="421"/>
                    </a:lnTo>
                    <a:lnTo>
                      <a:pt x="315" y="421"/>
                    </a:lnTo>
                    <a:lnTo>
                      <a:pt x="319" y="421"/>
                    </a:lnTo>
                    <a:lnTo>
                      <a:pt x="321" y="423"/>
                    </a:lnTo>
                    <a:lnTo>
                      <a:pt x="324" y="424"/>
                    </a:lnTo>
                    <a:lnTo>
                      <a:pt x="326" y="426"/>
                    </a:lnTo>
                    <a:lnTo>
                      <a:pt x="375" y="475"/>
                    </a:lnTo>
                    <a:lnTo>
                      <a:pt x="425" y="426"/>
                    </a:lnTo>
                    <a:lnTo>
                      <a:pt x="430" y="423"/>
                    </a:lnTo>
                    <a:lnTo>
                      <a:pt x="436" y="421"/>
                    </a:lnTo>
                    <a:lnTo>
                      <a:pt x="441" y="423"/>
                    </a:lnTo>
                    <a:lnTo>
                      <a:pt x="446" y="426"/>
                    </a:lnTo>
                    <a:lnTo>
                      <a:pt x="450" y="431"/>
                    </a:lnTo>
                    <a:lnTo>
                      <a:pt x="451" y="436"/>
                    </a:lnTo>
                    <a:lnTo>
                      <a:pt x="450" y="442"/>
                    </a:lnTo>
                    <a:lnTo>
                      <a:pt x="446" y="447"/>
                    </a:lnTo>
                    <a:lnTo>
                      <a:pt x="386" y="507"/>
                    </a:lnTo>
                    <a:lnTo>
                      <a:pt x="381" y="511"/>
                    </a:lnTo>
                    <a:lnTo>
                      <a:pt x="375" y="512"/>
                    </a:lnTo>
                    <a:lnTo>
                      <a:pt x="370" y="511"/>
                    </a:lnTo>
                    <a:lnTo>
                      <a:pt x="365" y="507"/>
                    </a:lnTo>
                    <a:lnTo>
                      <a:pt x="330" y="473"/>
                    </a:lnTo>
                    <a:lnTo>
                      <a:pt x="330" y="632"/>
                    </a:lnTo>
                    <a:lnTo>
                      <a:pt x="346" y="630"/>
                    </a:lnTo>
                    <a:lnTo>
                      <a:pt x="362" y="628"/>
                    </a:lnTo>
                    <a:lnTo>
                      <a:pt x="376" y="625"/>
                    </a:lnTo>
                    <a:lnTo>
                      <a:pt x="391" y="623"/>
                    </a:lnTo>
                    <a:lnTo>
                      <a:pt x="406" y="618"/>
                    </a:lnTo>
                    <a:lnTo>
                      <a:pt x="420" y="613"/>
                    </a:lnTo>
                    <a:lnTo>
                      <a:pt x="434" y="608"/>
                    </a:lnTo>
                    <a:lnTo>
                      <a:pt x="449" y="602"/>
                    </a:lnTo>
                    <a:lnTo>
                      <a:pt x="462" y="596"/>
                    </a:lnTo>
                    <a:lnTo>
                      <a:pt x="474" y="589"/>
                    </a:lnTo>
                    <a:lnTo>
                      <a:pt x="488" y="581"/>
                    </a:lnTo>
                    <a:lnTo>
                      <a:pt x="500" y="573"/>
                    </a:lnTo>
                    <a:lnTo>
                      <a:pt x="511" y="564"/>
                    </a:lnTo>
                    <a:lnTo>
                      <a:pt x="522" y="555"/>
                    </a:lnTo>
                    <a:lnTo>
                      <a:pt x="533" y="545"/>
                    </a:lnTo>
                    <a:lnTo>
                      <a:pt x="544" y="534"/>
                    </a:lnTo>
                    <a:lnTo>
                      <a:pt x="554" y="523"/>
                    </a:lnTo>
                    <a:lnTo>
                      <a:pt x="563" y="512"/>
                    </a:lnTo>
                    <a:lnTo>
                      <a:pt x="572" y="501"/>
                    </a:lnTo>
                    <a:lnTo>
                      <a:pt x="580" y="489"/>
                    </a:lnTo>
                    <a:lnTo>
                      <a:pt x="588" y="475"/>
                    </a:lnTo>
                    <a:lnTo>
                      <a:pt x="595" y="463"/>
                    </a:lnTo>
                    <a:lnTo>
                      <a:pt x="602" y="450"/>
                    </a:lnTo>
                    <a:lnTo>
                      <a:pt x="609" y="436"/>
                    </a:lnTo>
                    <a:lnTo>
                      <a:pt x="613" y="421"/>
                    </a:lnTo>
                    <a:lnTo>
                      <a:pt x="618" y="408"/>
                    </a:lnTo>
                    <a:lnTo>
                      <a:pt x="622" y="393"/>
                    </a:lnTo>
                    <a:lnTo>
                      <a:pt x="626" y="378"/>
                    </a:lnTo>
                    <a:lnTo>
                      <a:pt x="628" y="363"/>
                    </a:lnTo>
                    <a:lnTo>
                      <a:pt x="631" y="347"/>
                    </a:lnTo>
                    <a:lnTo>
                      <a:pt x="631" y="332"/>
                    </a:lnTo>
                    <a:lnTo>
                      <a:pt x="632" y="316"/>
                    </a:lnTo>
                    <a:lnTo>
                      <a:pt x="631" y="301"/>
                    </a:lnTo>
                    <a:lnTo>
                      <a:pt x="629" y="283"/>
                    </a:lnTo>
                    <a:lnTo>
                      <a:pt x="628" y="269"/>
                    </a:lnTo>
                    <a:lnTo>
                      <a:pt x="626" y="253"/>
                    </a:lnTo>
                    <a:lnTo>
                      <a:pt x="622" y="237"/>
                    </a:lnTo>
                    <a:lnTo>
                      <a:pt x="617" y="222"/>
                    </a:lnTo>
                    <a:lnTo>
                      <a:pt x="612" y="208"/>
                    </a:lnTo>
                    <a:lnTo>
                      <a:pt x="606" y="193"/>
                    </a:lnTo>
                    <a:lnTo>
                      <a:pt x="600" y="180"/>
                    </a:lnTo>
                    <a:lnTo>
                      <a:pt x="594" y="166"/>
                    </a:lnTo>
                    <a:lnTo>
                      <a:pt x="585" y="153"/>
                    </a:lnTo>
                    <a:lnTo>
                      <a:pt x="578" y="139"/>
                    </a:lnTo>
                    <a:lnTo>
                      <a:pt x="568" y="127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3"/>
                    </a:lnTo>
                    <a:lnTo>
                      <a:pt x="528" y="82"/>
                    </a:lnTo>
                    <a:lnTo>
                      <a:pt x="517" y="72"/>
                    </a:lnTo>
                    <a:lnTo>
                      <a:pt x="505" y="64"/>
                    </a:lnTo>
                    <a:lnTo>
                      <a:pt x="492" y="54"/>
                    </a:lnTo>
                    <a:lnTo>
                      <a:pt x="479" y="47"/>
                    </a:lnTo>
                    <a:lnTo>
                      <a:pt x="466" y="38"/>
                    </a:lnTo>
                    <a:lnTo>
                      <a:pt x="452" y="32"/>
                    </a:lnTo>
                    <a:lnTo>
                      <a:pt x="439" y="26"/>
                    </a:lnTo>
                    <a:lnTo>
                      <a:pt x="424" y="20"/>
                    </a:lnTo>
                    <a:lnTo>
                      <a:pt x="409" y="15"/>
                    </a:lnTo>
                    <a:lnTo>
                      <a:pt x="395" y="10"/>
                    </a:lnTo>
                    <a:lnTo>
                      <a:pt x="379" y="6"/>
                    </a:lnTo>
                    <a:lnTo>
                      <a:pt x="364" y="4"/>
                    </a:lnTo>
                    <a:lnTo>
                      <a:pt x="348" y="3"/>
                    </a:lnTo>
                    <a:lnTo>
                      <a:pt x="331" y="1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</p:grpSp>
      </p:grpSp>
      <p:sp>
        <p:nvSpPr>
          <p:cNvPr id="69" name="30 CuadroTexto"/>
          <p:cNvSpPr txBox="1">
            <a:spLocks noChangeArrowheads="1"/>
          </p:cNvSpPr>
          <p:nvPr/>
        </p:nvSpPr>
        <p:spPr bwMode="auto">
          <a:xfrm>
            <a:off x="3538827" y="2970143"/>
            <a:ext cx="2303463" cy="72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652" tIns="17826" rIns="35652" bIns="17826">
            <a:spAutoFit/>
          </a:bodyPr>
          <a:lstStyle/>
          <a:p>
            <a:pPr algn="ctr" defTabSz="848921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Tres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Thin"/>
            </a:endParaRPr>
          </a:p>
          <a:p>
            <a:pPr algn="ctr" defTabSz="848921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objectius</a:t>
            </a:r>
            <a:endParaRPr lang="es-ES" sz="3600" b="1" dirty="0">
              <a:solidFill>
                <a:schemeClr val="tx1">
                  <a:lumMod val="85000"/>
                  <a:lumOff val="15000"/>
                </a:schemeClr>
              </a:solidFill>
              <a:latin typeface="Roboto Thi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26" y="4548652"/>
            <a:ext cx="4143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2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91492" y="609747"/>
            <a:ext cx="6858000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Resum global</a:t>
            </a:r>
            <a:r>
              <a:rPr lang="ca-ES" sz="1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sz="1200" b="1" dirty="0" smtClean="0">
                <a:latin typeface="Arial" charset="0"/>
                <a:ea typeface="Arial" charset="0"/>
                <a:cs typeface="Arial" charset="0"/>
              </a:rPr>
            </a:br>
            <a:endParaRPr lang="ca-ES" sz="12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44488"/>
              </p:ext>
            </p:extLst>
          </p:nvPr>
        </p:nvGraphicFramePr>
        <p:xfrm>
          <a:off x="571513" y="1686910"/>
          <a:ext cx="7910335" cy="40675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30349"/>
                <a:gridCol w="1796717"/>
                <a:gridCol w="1781504"/>
                <a:gridCol w="1213945"/>
                <a:gridCol w="1087820"/>
              </a:tblGrid>
              <a:tr h="919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Dotació inicial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Import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Número </a:t>
                      </a:r>
                      <a:b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operacions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6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</a:tr>
              <a:tr h="844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Activació econòmica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24.000.000,00 €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21.352.591,27 €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6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842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Compres singulars </a:t>
                      </a:r>
                      <a:endParaRPr lang="ca-ES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altres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30.000.000,00 €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36.704.359,79 €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6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923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Habitatge</a:t>
                      </a:r>
                      <a:endParaRPr lang="ca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50.000.000,00 €</a:t>
                      </a:r>
                      <a:endParaRPr lang="ca-ES" sz="16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50.430.761,16 €</a:t>
                      </a:r>
                      <a:endParaRPr lang="ca-ES" sz="16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ca-ES" sz="16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(*)</a:t>
                      </a:r>
                      <a:endParaRPr lang="ca-ES" sz="1600" baseline="30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6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37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104.000.000,00 €</a:t>
                      </a:r>
                      <a:endParaRPr lang="ca-E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108.487.712,22 €</a:t>
                      </a:r>
                      <a:endParaRPr lang="ca-E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ca-E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8AAB4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2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85"/>
            <a:ext cx="8891588" cy="62921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grpSp>
        <p:nvGrpSpPr>
          <p:cNvPr id="4" name="Agrupa 3"/>
          <p:cNvGrpSpPr/>
          <p:nvPr/>
        </p:nvGrpSpPr>
        <p:grpSpPr>
          <a:xfrm>
            <a:off x="165100" y="968895"/>
            <a:ext cx="2717800" cy="2256905"/>
            <a:chOff x="165100" y="968895"/>
            <a:chExt cx="2717800" cy="2256905"/>
          </a:xfrm>
        </p:grpSpPr>
        <p:sp>
          <p:nvSpPr>
            <p:cNvPr id="3" name="Rectangle 2"/>
            <p:cNvSpPr/>
            <p:nvPr/>
          </p:nvSpPr>
          <p:spPr>
            <a:xfrm>
              <a:off x="315603" y="968895"/>
              <a:ext cx="2567297" cy="225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Crida amb línia 2 (barra d'èmfasi) 13"/>
            <p:cNvSpPr/>
            <p:nvPr/>
          </p:nvSpPr>
          <p:spPr>
            <a:xfrm flipH="1">
              <a:off x="384634" y="1085755"/>
              <a:ext cx="2460163" cy="750627"/>
            </a:xfrm>
            <a:prstGeom prst="accentCallout2">
              <a:avLst>
                <a:gd name="adj1" fmla="val 17481"/>
                <a:gd name="adj2" fmla="val -1542"/>
                <a:gd name="adj3" fmla="val 17481"/>
                <a:gd name="adj4" fmla="val -10442"/>
                <a:gd name="adj5" fmla="val 17122"/>
                <a:gd name="adj6" fmla="val -10929"/>
              </a:avLst>
            </a:prstGeom>
            <a:noFill/>
            <a:ln w="2540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Operacions: 78</a:t>
              </a:r>
            </a:p>
            <a:p>
              <a:pPr algn="r"/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Locals</a:t>
              </a:r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55</a:t>
              </a:r>
              <a:endParaRPr lang="ca-E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Edificis singulars: </a:t>
              </a:r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13</a:t>
              </a:r>
              <a:endParaRPr lang="ca-E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</a:t>
              </a:r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abitatge</a:t>
              </a:r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 10*</a:t>
              </a:r>
            </a:p>
          </p:txBody>
        </p:sp>
        <p:sp>
          <p:nvSpPr>
            <p:cNvPr id="17" name="Crida amb línia 2 (barra d'èmfasi) 16"/>
            <p:cNvSpPr/>
            <p:nvPr/>
          </p:nvSpPr>
          <p:spPr>
            <a:xfrm flipH="1">
              <a:off x="165100" y="2050955"/>
              <a:ext cx="2692399" cy="750627"/>
            </a:xfrm>
            <a:prstGeom prst="accentCallout2">
              <a:avLst>
                <a:gd name="adj1" fmla="val 17481"/>
                <a:gd name="adj2" fmla="val -1542"/>
                <a:gd name="adj3" fmla="val 17481"/>
                <a:gd name="adj4" fmla="val -10442"/>
                <a:gd name="adj5" fmla="val 17122"/>
                <a:gd name="adj6" fmla="val -10929"/>
              </a:avLst>
            </a:prstGeom>
            <a:noFill/>
            <a:ln w="2540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ca-E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ca-ES" sz="16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Import: 108.487.712,22 €</a:t>
              </a:r>
            </a:p>
            <a:p>
              <a:pPr algn="r"/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Locals</a:t>
              </a:r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 21.352.591,27 € </a:t>
              </a:r>
            </a:p>
            <a:p>
              <a:pPr algn="r"/>
              <a:r>
                <a:rPr lang="ca-ES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Edif</a:t>
              </a:r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singulars:  36.704.359,79 € </a:t>
              </a:r>
            </a:p>
            <a:p>
              <a:pPr algn="r"/>
              <a:r>
                <a:rPr lang="ca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Habitatge: </a:t>
              </a:r>
              <a:r>
                <a:rPr lang="ca-E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50.430.761,16 €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2595" y="507123"/>
            <a:ext cx="4128170" cy="4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20751" y="603829"/>
            <a:ext cx="4279899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– Detall</a:t>
            </a:r>
            <a:br>
              <a:rPr lang="ca-ES" sz="2800" b="1" dirty="0" smtClean="0">
                <a:latin typeface="Arial" charset="0"/>
                <a:ea typeface="Arial" charset="0"/>
                <a:cs typeface="Arial" charset="0"/>
              </a:rPr>
            </a:br>
            <a:endParaRPr lang="ca-E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graphicFrame>
        <p:nvGraphicFramePr>
          <p:cNvPr id="6" name="Gràfic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263183"/>
              </p:ext>
            </p:extLst>
          </p:nvPr>
        </p:nvGraphicFramePr>
        <p:xfrm>
          <a:off x="359235" y="1190625"/>
          <a:ext cx="8394240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91491" y="609747"/>
            <a:ext cx="7495763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– Detall nombre operacions </a:t>
            </a:r>
            <a:r>
              <a:rPr lang="ca-ES" sz="1200" b="1" dirty="0" smtClean="0">
                <a:latin typeface="Arial" charset="0"/>
                <a:ea typeface="Arial" charset="0"/>
                <a:cs typeface="Arial" charset="0"/>
              </a:rPr>
              <a:t>(per tipologia)</a:t>
            </a:r>
            <a:br>
              <a:rPr lang="ca-ES" sz="1200" b="1" dirty="0" smtClean="0">
                <a:latin typeface="Arial" charset="0"/>
                <a:ea typeface="Arial" charset="0"/>
                <a:cs typeface="Arial" charset="0"/>
              </a:rPr>
            </a:br>
            <a:endParaRPr lang="ca-ES" sz="1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91492" y="609747"/>
            <a:ext cx="8379508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– Import de les compres </a:t>
            </a:r>
            <a:r>
              <a:rPr lang="ca-ES" sz="1050" b="1" dirty="0" smtClean="0">
                <a:latin typeface="Arial" charset="0"/>
                <a:ea typeface="Arial" charset="0"/>
                <a:cs typeface="Arial" charset="0"/>
              </a:rPr>
              <a:t>(acumulat)</a:t>
            </a:r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sz="2800" b="1" dirty="0" smtClean="0">
                <a:latin typeface="Arial" charset="0"/>
                <a:ea typeface="Arial" charset="0"/>
                <a:cs typeface="Arial" charset="0"/>
              </a:rPr>
            </a:br>
            <a:endParaRPr lang="ca-E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Gràfic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66097"/>
              </p:ext>
            </p:extLst>
          </p:nvPr>
        </p:nvGraphicFramePr>
        <p:xfrm>
          <a:off x="88901" y="853758"/>
          <a:ext cx="8534400" cy="563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QuadreDeText 1"/>
          <p:cNvSpPr txBox="1"/>
          <p:nvPr/>
        </p:nvSpPr>
        <p:spPr>
          <a:xfrm>
            <a:off x="2114886" y="975995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43,47M</a:t>
            </a:r>
            <a:endParaRPr lang="ca-ES" sz="1200" b="1" dirty="0"/>
          </a:p>
        </p:txBody>
      </p:sp>
      <p:sp>
        <p:nvSpPr>
          <p:cNvPr id="12" name="QuadreDeText 1"/>
          <p:cNvSpPr txBox="1"/>
          <p:nvPr/>
        </p:nvSpPr>
        <p:spPr>
          <a:xfrm>
            <a:off x="2800686" y="3832484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9,13M</a:t>
            </a:r>
            <a:endParaRPr lang="ca-ES" sz="1200" b="1" dirty="0"/>
          </a:p>
        </p:txBody>
      </p:sp>
      <p:sp>
        <p:nvSpPr>
          <p:cNvPr id="13" name="QuadreDeText 1"/>
          <p:cNvSpPr txBox="1"/>
          <p:nvPr/>
        </p:nvSpPr>
        <p:spPr>
          <a:xfrm>
            <a:off x="3417094" y="4325937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  3,26M</a:t>
            </a:r>
            <a:endParaRPr lang="ca-ES" sz="1200" b="1" dirty="0"/>
          </a:p>
        </p:txBody>
      </p:sp>
      <p:sp>
        <p:nvSpPr>
          <p:cNvPr id="14" name="QuadreDeText 1"/>
          <p:cNvSpPr txBox="1"/>
          <p:nvPr/>
        </p:nvSpPr>
        <p:spPr>
          <a:xfrm>
            <a:off x="4166394" y="4486274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 1,15M</a:t>
            </a:r>
            <a:endParaRPr lang="ca-ES" sz="1200" b="1" dirty="0"/>
          </a:p>
        </p:txBody>
      </p:sp>
      <p:sp>
        <p:nvSpPr>
          <p:cNvPr id="15" name="QuadreDeText 1"/>
          <p:cNvSpPr txBox="1"/>
          <p:nvPr/>
        </p:nvSpPr>
        <p:spPr>
          <a:xfrm>
            <a:off x="4814639" y="3937258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 7,97M</a:t>
            </a:r>
            <a:endParaRPr lang="ca-ES" sz="1200" b="1" dirty="0"/>
          </a:p>
        </p:txBody>
      </p:sp>
      <p:sp>
        <p:nvSpPr>
          <p:cNvPr id="17" name="QuadreDeText 1"/>
          <p:cNvSpPr txBox="1"/>
          <p:nvPr/>
        </p:nvSpPr>
        <p:spPr>
          <a:xfrm>
            <a:off x="5538539" y="4305816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 3,50M</a:t>
            </a:r>
            <a:endParaRPr lang="ca-ES" sz="1200" b="1" dirty="0"/>
          </a:p>
        </p:txBody>
      </p:sp>
      <p:sp>
        <p:nvSpPr>
          <p:cNvPr id="18" name="QuadreDeText 1"/>
          <p:cNvSpPr txBox="1"/>
          <p:nvPr/>
        </p:nvSpPr>
        <p:spPr>
          <a:xfrm>
            <a:off x="6228162" y="3667384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11,05M</a:t>
            </a:r>
            <a:endParaRPr lang="ca-ES" sz="1200" b="1" dirty="0"/>
          </a:p>
        </p:txBody>
      </p:sp>
      <p:sp>
        <p:nvSpPr>
          <p:cNvPr id="19" name="QuadreDeText 1"/>
          <p:cNvSpPr txBox="1"/>
          <p:nvPr/>
        </p:nvSpPr>
        <p:spPr>
          <a:xfrm>
            <a:off x="6898681" y="4120079"/>
            <a:ext cx="6858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 5,98M</a:t>
            </a:r>
            <a:endParaRPr lang="ca-ES" sz="1200" b="1" dirty="0"/>
          </a:p>
        </p:txBody>
      </p:sp>
      <p:sp>
        <p:nvSpPr>
          <p:cNvPr id="20" name="QuadreDeText 1"/>
          <p:cNvSpPr txBox="1"/>
          <p:nvPr/>
        </p:nvSpPr>
        <p:spPr>
          <a:xfrm>
            <a:off x="7622581" y="4138742"/>
            <a:ext cx="1028700" cy="330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 smtClean="0"/>
              <a:t> 5,74M</a:t>
            </a:r>
          </a:p>
        </p:txBody>
      </p:sp>
    </p:spTree>
    <p:extLst>
      <p:ext uri="{BB962C8B-B14F-4D97-AF65-F5344CB8AC3E}">
        <p14:creationId xmlns:p14="http://schemas.microsoft.com/office/powerpoint/2010/main" val="35287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862595" y="507123"/>
            <a:ext cx="4128170" cy="4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20751" y="282455"/>
            <a:ext cx="6883180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Detall Activació econòmica:  </a:t>
            </a:r>
            <a:endParaRPr lang="ca-E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77"/>
            <a:ext cx="9045587" cy="44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8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862595" y="507123"/>
            <a:ext cx="4128170" cy="4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20751" y="282455"/>
            <a:ext cx="6883180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Detall Activació econòmica:  </a:t>
            </a:r>
            <a:endParaRPr lang="ca-E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25" y="1129805"/>
            <a:ext cx="4324984" cy="3074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66" y="3904674"/>
            <a:ext cx="3914845" cy="281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376598" y="1043883"/>
            <a:ext cx="4665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Locals més representatius: </a:t>
            </a:r>
            <a:endParaRPr lang="ca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5" y="1213160"/>
            <a:ext cx="4267012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16" name="CuadroTexto 6"/>
          <p:cNvSpPr txBox="1"/>
          <p:nvPr/>
        </p:nvSpPr>
        <p:spPr>
          <a:xfrm>
            <a:off x="914401" y="282455"/>
            <a:ext cx="4128170" cy="232474"/>
          </a:xfrm>
          <a:prstGeom prst="rect">
            <a:avLst/>
          </a:prstGeom>
          <a:noFill/>
        </p:spPr>
        <p:txBody>
          <a:bodyPr wrap="square" lIns="93863" tIns="46932" rIns="93863" bIns="46932" rtlCol="0">
            <a:spAutoFit/>
          </a:bodyPr>
          <a:lstStyle/>
          <a:p>
            <a:r>
              <a:rPr lang="ca-ES" sz="900">
                <a:latin typeface="Arial" charset="0"/>
                <a:ea typeface="Arial" charset="0"/>
                <a:cs typeface="Arial" charset="0"/>
              </a:rPr>
              <a:t>Direcció de Patrimoni</a:t>
            </a:r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1064614" y="466937"/>
            <a:ext cx="4128170" cy="4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20751" y="282455"/>
            <a:ext cx="6883180" cy="761429"/>
          </a:xfrm>
        </p:spPr>
        <p:txBody>
          <a:bodyPr>
            <a:noAutofit/>
          </a:bodyPr>
          <a:lstStyle/>
          <a:p>
            <a:pPr algn="l"/>
            <a:r>
              <a:rPr lang="ca-ES" sz="2800" b="1" dirty="0" smtClean="0">
                <a:latin typeface="Arial" charset="0"/>
                <a:ea typeface="Arial" charset="0"/>
                <a:cs typeface="Arial" charset="0"/>
              </a:rPr>
              <a:t>Compres 2021 – Actius singulars </a:t>
            </a:r>
            <a:endParaRPr lang="ca-E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59" y="256996"/>
            <a:ext cx="4143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22" y="293211"/>
            <a:ext cx="4143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79" y="1303143"/>
            <a:ext cx="9348787" cy="506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5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192</Words>
  <Application>Microsoft Office PowerPoint</Application>
  <PresentationFormat>Personalització</PresentationFormat>
  <Paragraphs>72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3" baseType="lpstr">
      <vt:lpstr>Tema de Office</vt:lpstr>
      <vt:lpstr>         </vt:lpstr>
      <vt:lpstr>Compres 2021 Resum global </vt:lpstr>
      <vt:lpstr>Compres 2021 Resum global </vt:lpstr>
      <vt:lpstr>Compres 2021 – Detall </vt:lpstr>
      <vt:lpstr>Compres 2021 – Detall nombre operacions (per tipologia) </vt:lpstr>
      <vt:lpstr>Compres 2021 – Import de les compres (acumulat) </vt:lpstr>
      <vt:lpstr>Detall Activació econòmica:  </vt:lpstr>
      <vt:lpstr>Detall Activació econòmica:  </vt:lpstr>
      <vt:lpstr>Compres 2021 – Actius singulars </vt:lpstr>
      <vt:lpstr>Compres 2021 – Actius singulars </vt:lpstr>
      <vt:lpstr>Compres 2021 – Habitatge  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 principal d’estiu 2017</dc:title>
  <dc:creator>Usuario de Microsoft Office</dc:creator>
  <cp:lastModifiedBy>Ajuntament de Barcelona</cp:lastModifiedBy>
  <cp:revision>163</cp:revision>
  <cp:lastPrinted>2022-03-09T13:00:12Z</cp:lastPrinted>
  <dcterms:created xsi:type="dcterms:W3CDTF">2017-10-10T07:51:20Z</dcterms:created>
  <dcterms:modified xsi:type="dcterms:W3CDTF">2022-03-16T09:34:28Z</dcterms:modified>
</cp:coreProperties>
</file>