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6" r:id="rId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58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62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401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574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26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52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369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951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891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958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32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322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D7E3-F079-46AA-96CB-FDDA50B8D27B}" type="datetimeFigureOut">
              <a:rPr lang="ca-ES" smtClean="0"/>
              <a:t>3/4/2024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7F51-061B-4A6F-B02B-2B1AF3E24E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123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7772400" cy="1470025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hnschrift Light Condensed" pitchFamily="34" charset="0"/>
                <a:ea typeface="Calibri"/>
                <a:cs typeface="Times New Roman"/>
              </a:rPr>
              <a:t>ESCOLA BRESSOL MUNICIPAL LA MORERA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908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noFill/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Blip>
                <a:blip r:embed="rId3"/>
              </a:buBlip>
            </a:pPr>
            <a:endParaRPr lang="ca-ES" sz="1600" dirty="0" smtClean="0">
              <a:effectLst/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ca-ES" sz="1600" dirty="0">
              <a:latin typeface="Verdana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endParaRPr lang="ca-ES" sz="1600" dirty="0" smtClean="0">
              <a:effectLst/>
              <a:latin typeface="Verdana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r>
              <a:rPr lang="ca-ES" sz="1600" dirty="0" smtClean="0">
                <a:effectLst/>
                <a:latin typeface="Verdana"/>
                <a:ea typeface="Calibri"/>
                <a:cs typeface="Times New Roman"/>
              </a:rPr>
              <a:t>L’EBM la Morera va obrir les seves portes al desembre del 2018</a:t>
            </a: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endParaRPr lang="ca-ES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r>
              <a:rPr lang="ca-ES" sz="1600" dirty="0" smtClean="0">
                <a:effectLst/>
                <a:latin typeface="Verdana"/>
                <a:ea typeface="Calibri"/>
                <a:cs typeface="Times New Roman"/>
              </a:rPr>
              <a:t>L’horari de l’escola  és de 9h a 17h. Les famílies que ho necessitin poden fer ús de l’acollida a partir de les 8h</a:t>
            </a: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endParaRPr lang="ca-ES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r>
              <a:rPr lang="ca-ES" sz="1600" dirty="0" smtClean="0">
                <a:effectLst/>
                <a:latin typeface="Verdana"/>
                <a:ea typeface="Calibri"/>
                <a:cs typeface="Times New Roman"/>
              </a:rPr>
              <a:t>L’escola té capacitat per a 6 grups d’infants compresos entre 4 mesos i 3 anys, en total 87 infants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ca-ES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ca-ES" sz="1600" dirty="0" err="1" smtClean="0">
                <a:effectLst/>
                <a:latin typeface="Verdana"/>
                <a:ea typeface="Calibri"/>
                <a:cs typeface="Times New Roman"/>
              </a:rPr>
              <a:t>L’Ebm</a:t>
            </a:r>
            <a:r>
              <a:rPr lang="ca-ES" sz="1600" dirty="0" smtClean="0">
                <a:effectLst/>
                <a:latin typeface="Verdana"/>
                <a:ea typeface="Calibri"/>
                <a:cs typeface="Times New Roman"/>
              </a:rPr>
              <a:t> la Morera disposa de cuina pròpia. Els menús, elaborats amb productes ecològics, s’adapten a les necessitats evolutives dels infants </a:t>
            </a:r>
            <a:endParaRPr lang="ca-ES" sz="1600" dirty="0" smtClean="0">
              <a:ea typeface="Calibri"/>
              <a:cs typeface="Times New Roman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899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/>
          </a:bodyPr>
          <a:lstStyle/>
          <a:p>
            <a:pPr lvl="0"/>
            <a:r>
              <a:rPr lang="ca-ES" sz="1800" dirty="0" smtClean="0">
                <a:effectLst/>
                <a:latin typeface="Verdana"/>
                <a:ea typeface="Calibri"/>
                <a:cs typeface="Times New Roman"/>
              </a:rPr>
              <a:t>L’escola està distribuïda en dues plantes</a:t>
            </a:r>
            <a:endParaRPr lang="ca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464496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a-ES" dirty="0" smtClean="0">
                <a:solidFill>
                  <a:srgbClr val="FF0000"/>
                </a:solidFill>
              </a:rPr>
              <a:t>     </a:t>
            </a:r>
            <a:r>
              <a:rPr lang="ca-ES" sz="2300" dirty="0" smtClean="0">
                <a:solidFill>
                  <a:srgbClr val="FF0000"/>
                </a:solidFill>
              </a:rPr>
              <a:t> </a:t>
            </a:r>
            <a:r>
              <a:rPr lang="ca-ES" sz="2300" u="sng" dirty="0" smtClean="0"/>
              <a:t>PLANTA </a:t>
            </a:r>
            <a:r>
              <a:rPr lang="ca-ES" sz="2300" u="sng" dirty="0"/>
              <a:t>BAIXA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3 estances </a:t>
            </a:r>
            <a:r>
              <a:rPr lang="ca-ES" sz="2600" dirty="0" smtClean="0"/>
              <a:t>d’infants </a:t>
            </a:r>
            <a:r>
              <a:rPr lang="ca-ES" sz="2600" dirty="0"/>
              <a:t>de </a:t>
            </a:r>
            <a:r>
              <a:rPr lang="ca-ES" sz="2600" dirty="0" smtClean="0"/>
              <a:t>1-2. </a:t>
            </a:r>
            <a:r>
              <a:rPr lang="ca-ES" sz="2600" dirty="0" smtClean="0"/>
              <a:t>Dues per a  13 infants i una per a 12 infants</a:t>
            </a:r>
            <a:endParaRPr lang="ca-ES" sz="2600" dirty="0" smtClean="0"/>
          </a:p>
          <a:p>
            <a:pPr lvl="0">
              <a:lnSpc>
                <a:spcPct val="170000"/>
              </a:lnSpc>
            </a:pPr>
            <a:r>
              <a:rPr lang="ca-ES" sz="2600" dirty="0" smtClean="0"/>
              <a:t>Despatx </a:t>
            </a:r>
            <a:r>
              <a:rPr lang="ca-ES" sz="2600" dirty="0"/>
              <a:t>de la </a:t>
            </a:r>
            <a:r>
              <a:rPr lang="ca-ES" sz="2600" dirty="0" smtClean="0"/>
              <a:t>direcció</a:t>
            </a:r>
            <a:endParaRPr lang="ca-ES" sz="2600" dirty="0"/>
          </a:p>
          <a:p>
            <a:pPr lvl="0">
              <a:lnSpc>
                <a:spcPct val="170000"/>
              </a:lnSpc>
            </a:pPr>
            <a:r>
              <a:rPr lang="ca-ES" sz="2600" dirty="0" smtClean="0"/>
              <a:t>Petita Biblioteca</a:t>
            </a:r>
            <a:endParaRPr lang="ca-ES" sz="2600" dirty="0"/>
          </a:p>
          <a:p>
            <a:pPr lvl="0">
              <a:lnSpc>
                <a:spcPct val="170000"/>
              </a:lnSpc>
            </a:pPr>
            <a:r>
              <a:rPr lang="ca-ES" sz="2600" dirty="0"/>
              <a:t>Cuina 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Lavabo famílies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Sala de cotxets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Ascensor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Jardí </a:t>
            </a:r>
          </a:p>
          <a:p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4536504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a-ES" sz="2600" u="sng" dirty="0" smtClean="0"/>
              <a:t>PRIMERA </a:t>
            </a:r>
            <a:r>
              <a:rPr lang="ca-ES" sz="2600" u="sng" dirty="0"/>
              <a:t>PLANTA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1 estança per </a:t>
            </a:r>
            <a:r>
              <a:rPr lang="ca-ES" sz="2600" dirty="0" smtClean="0"/>
              <a:t>a 8 </a:t>
            </a:r>
            <a:r>
              <a:rPr lang="ca-ES" sz="2600" dirty="0"/>
              <a:t>infants de 4 mesos -1 </a:t>
            </a:r>
            <a:r>
              <a:rPr lang="ca-ES" sz="2600" dirty="0" smtClean="0"/>
              <a:t>any </a:t>
            </a:r>
            <a:endParaRPr lang="ca-ES" sz="2600" dirty="0"/>
          </a:p>
          <a:p>
            <a:pPr lvl="0">
              <a:lnSpc>
                <a:spcPct val="170000"/>
              </a:lnSpc>
            </a:pPr>
            <a:r>
              <a:rPr lang="ca-ES" sz="2600" dirty="0"/>
              <a:t>2 estances per </a:t>
            </a:r>
            <a:r>
              <a:rPr lang="ca-ES" sz="2600" dirty="0" smtClean="0"/>
              <a:t>a </a:t>
            </a:r>
            <a:r>
              <a:rPr lang="ca-ES" sz="2600" dirty="0" smtClean="0"/>
              <a:t>19 </a:t>
            </a:r>
            <a:r>
              <a:rPr lang="ca-ES" sz="2600" dirty="0"/>
              <a:t>infants de 2-3 </a:t>
            </a:r>
            <a:r>
              <a:rPr lang="ca-ES" sz="2600" dirty="0" smtClean="0"/>
              <a:t>anys a cada  una</a:t>
            </a:r>
            <a:endParaRPr lang="ca-ES" sz="2600" dirty="0"/>
          </a:p>
          <a:p>
            <a:pPr lvl="0">
              <a:lnSpc>
                <a:spcPct val="170000"/>
              </a:lnSpc>
            </a:pPr>
            <a:r>
              <a:rPr lang="ca-ES" sz="2600" dirty="0"/>
              <a:t>Taller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Sala de mestres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Magatzem 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Bugaderia </a:t>
            </a:r>
          </a:p>
          <a:p>
            <a:pPr lvl="0">
              <a:lnSpc>
                <a:spcPct val="170000"/>
              </a:lnSpc>
            </a:pPr>
            <a:r>
              <a:rPr lang="ca-ES" sz="2600" dirty="0"/>
              <a:t>Canviador pel personal de </a:t>
            </a:r>
            <a:r>
              <a:rPr lang="ca-ES" sz="2600" dirty="0" smtClean="0"/>
              <a:t>l’escola</a:t>
            </a:r>
            <a:endParaRPr lang="ca-ES" sz="2600" dirty="0"/>
          </a:p>
          <a:p>
            <a:pPr lvl="0">
              <a:lnSpc>
                <a:spcPct val="170000"/>
              </a:lnSpc>
            </a:pPr>
            <a:r>
              <a:rPr lang="ca-ES" sz="2600" dirty="0"/>
              <a:t>Terrassa </a:t>
            </a:r>
          </a:p>
          <a:p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57332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1600" dirty="0"/>
              <a:t>Totes les estances tenen accés directa a l’exterior</a:t>
            </a:r>
            <a:r>
              <a:rPr lang="ca-ES" sz="1600" dirty="0" smtClean="0"/>
              <a:t>.</a:t>
            </a:r>
            <a:endParaRPr lang="ca-ES" sz="1600" dirty="0"/>
          </a:p>
          <a:p>
            <a:pPr lvl="0"/>
            <a:r>
              <a:rPr lang="ca-ES" sz="1600" dirty="0"/>
              <a:t>Les dues plantes es comuniquen per una escala interior i  una d’exterior </a:t>
            </a:r>
          </a:p>
          <a:p>
            <a:pPr lvl="0"/>
            <a:r>
              <a:rPr lang="ca-ES" sz="1600" dirty="0"/>
              <a:t>L’escola disposa d’ascensor i lavabo adaptat a minusvàlids.</a:t>
            </a:r>
          </a:p>
        </p:txBody>
      </p:sp>
    </p:spTree>
    <p:extLst>
      <p:ext uri="{BB962C8B-B14F-4D97-AF65-F5344CB8AC3E}">
        <p14:creationId xmlns:p14="http://schemas.microsoft.com/office/powerpoint/2010/main" val="313999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ca-ES" sz="1800" dirty="0"/>
              <a:t/>
            </a:r>
            <a:br>
              <a:rPr lang="ca-ES" sz="1800" dirty="0"/>
            </a:br>
            <a:r>
              <a:rPr lang="ca-ES" sz="1800" dirty="0"/>
              <a:t/>
            </a:r>
            <a:br>
              <a:rPr lang="ca-ES" sz="1800" dirty="0"/>
            </a:br>
            <a:r>
              <a:rPr lang="ca-ES" sz="1800" dirty="0"/>
              <a:t/>
            </a:r>
            <a:br>
              <a:rPr lang="ca-ES" sz="1800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438908" y="908720"/>
            <a:ext cx="8352928" cy="5234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ca-ES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dirty="0" smtClean="0">
                <a:effectLst/>
                <a:latin typeface="Verdana"/>
                <a:ea typeface="Calibri"/>
                <a:cs typeface="Times New Roman"/>
              </a:rPr>
              <a:t>  El personal de l’EBM la Morera:</a:t>
            </a:r>
            <a:endParaRPr lang="ca-ES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endParaRPr lang="ca-ES" dirty="0" smtClean="0">
              <a:effectLst/>
              <a:latin typeface="Verdana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La </a:t>
            </a:r>
            <a:r>
              <a:rPr lang="ca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direcció de </a:t>
            </a: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l’escola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L’educador/a </a:t>
            </a:r>
            <a:r>
              <a:rPr lang="ca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complementària que dona suport a les </a:t>
            </a: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estances</a:t>
            </a:r>
            <a:endParaRPr lang="ca-ES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Un educador/a  per </a:t>
            </a: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estança</a:t>
            </a:r>
            <a:endParaRPr lang="ca-ES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Una educadora de suport per estança (el seu horari és de </a:t>
            </a: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8h a 9h si fa acollida i de 10:30 </a:t>
            </a:r>
            <a:r>
              <a:rPr lang="ca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 </a:t>
            </a: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15h)</a:t>
            </a:r>
            <a:endParaRPr lang="ca-ES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Una cuinera i una ajudant de </a:t>
            </a: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cuina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Personal de neteja</a:t>
            </a:r>
            <a:endParaRPr lang="ca-ES" dirty="0" smtClean="0">
              <a:latin typeface="Verdana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ca-ES" dirty="0">
              <a:latin typeface="Verdana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endParaRPr lang="ca-E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31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25376" y="908720"/>
            <a:ext cx="717048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ca-ES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l’Ebm</a:t>
            </a:r>
            <a:r>
              <a:rPr lang="ca-E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la Morera  acompanyem el procés d’adaptació de cada infant </a:t>
            </a:r>
            <a:r>
              <a:rPr lang="ca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oferint</a:t>
            </a:r>
            <a:r>
              <a:rPr lang="ca-E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espais de seguretat i de confiança.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ca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Tot el temps escolar té un valor educatiu.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ca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Donem importància a la creació d’unes rutines diàries que els proporcionin autonomia, seguretat i afavoreixin l’adquisició  d’hàbits d’higiene, alimentació i de descans.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ca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ca-E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Les estances, inicialment distribuïdes per racons de joc,  van evolucionant al llarg del curs donant resposta a les necessitats dels infants.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ca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ca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Quan </a:t>
            </a:r>
            <a:r>
              <a:rPr lang="ca-E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els infants ja tenen la seguretat dins l’estança i el vincle afectiu fet amb l’educador/a,  oferim  la possibilitat de descobrir  nous espais  de l’escola.</a:t>
            </a:r>
            <a:endParaRPr lang="ca-ES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4353" y="302312"/>
            <a:ext cx="713252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1600" dirty="0" smtClean="0">
                <a:effectLst/>
                <a:latin typeface="Verdana"/>
                <a:ea typeface="Calibri"/>
                <a:cs typeface="Times New Roman"/>
              </a:rPr>
              <a:t>L’INFANT ÉS EL PROTAGONITSA DELS SEUS APRENENTATGES</a:t>
            </a:r>
            <a:endParaRPr lang="ca-E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27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052736"/>
            <a:ext cx="7840198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latin typeface="Verdana" pitchFamily="34" charset="0"/>
                <a:ea typeface="Verdana" pitchFamily="34" charset="0"/>
                <a:cs typeface="Verdana" pitchFamily="34" charset="0"/>
              </a:rPr>
              <a:t>Posem a l´abast dels infants diferents propostes i materials, adequant-los a les diferents edats i interessos</a:t>
            </a:r>
            <a:r>
              <a:rPr lang="ca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ca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Els </a:t>
            </a:r>
            <a:r>
              <a:rPr lang="ca-ES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materials, igual que els espais, són pensats per afavorir l’autonomia, les relacions, la manipulació i experimentació, el joc, la motricitat, la descoberta... assegurant en tot moment la seguretat dels infants i afavorint el seu  desenvolupament d’una manera globalitzada.  </a:t>
            </a:r>
            <a:endParaRPr lang="ca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ca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dirty="0">
                <a:latin typeface="Verdana" pitchFamily="34" charset="0"/>
                <a:ea typeface="Verdana" pitchFamily="34" charset="0"/>
                <a:cs typeface="Verdana" pitchFamily="34" charset="0"/>
              </a:rPr>
              <a:t>Les joguines i el material </a:t>
            </a:r>
            <a:r>
              <a:rPr lang="ca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són escollits </a:t>
            </a:r>
            <a:r>
              <a:rPr lang="ca-ES" dirty="0">
                <a:latin typeface="Verdana" pitchFamily="34" charset="0"/>
                <a:ea typeface="Verdana" pitchFamily="34" charset="0"/>
                <a:cs typeface="Verdana" pitchFamily="34" charset="0"/>
              </a:rPr>
              <a:t>sota una mirada </a:t>
            </a:r>
            <a:r>
              <a:rPr lang="ca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coeducativa</a:t>
            </a:r>
            <a:r>
              <a:rPr lang="ca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1450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7344816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ca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ca-ES" dirty="0">
                <a:latin typeface="Verdana" pitchFamily="34" charset="0"/>
                <a:ea typeface="Verdana" pitchFamily="34" charset="0"/>
                <a:cs typeface="Verdana" pitchFamily="34" charset="0"/>
              </a:rPr>
              <a:t>l’EBM la Morera vetllem perquè les relacions que s’estableixen entre l’equip educatiu i  les famílies estiguin basades en la cordialitat, el respecte i la confiança mútua.</a:t>
            </a:r>
          </a:p>
          <a:p>
            <a:pPr algn="just">
              <a:lnSpc>
                <a:spcPct val="150000"/>
              </a:lnSpc>
            </a:pPr>
            <a:r>
              <a:rPr lang="ca-ES" dirty="0">
                <a:latin typeface="Verdana" pitchFamily="34" charset="0"/>
                <a:ea typeface="Verdana" pitchFamily="34" charset="0"/>
                <a:cs typeface="Verdana" pitchFamily="34" charset="0"/>
              </a:rPr>
              <a:t>Fem participes a les famílies del dia a dia,  afavorint la seva presència dins de l’escola, així com la seva col·laboració a través de l’AFA i del Consell Escolar</a:t>
            </a:r>
            <a:r>
              <a:rPr lang="ca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208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31092" y="6282041"/>
            <a:ext cx="52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itchFamily="34" charset="0"/>
                <a:ea typeface="Verdana" pitchFamily="34" charset="0"/>
                <a:cs typeface="Verdana" pitchFamily="34" charset="0"/>
              </a:rPr>
              <a:t>EQUIP DE L’EBM. LA MORERA</a:t>
            </a:r>
            <a:endParaRPr lang="ca-ES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Light Condense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1116632" y="3573015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a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a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Condensed" pitchFamily="34" charset="0"/>
                <a:ea typeface="Verdana" pitchFamily="34" charset="0"/>
                <a:cs typeface="Verdana" pitchFamily="34" charset="0"/>
              </a:rPr>
              <a:t>GRÀCIES PER CONFIAR EN NOSALTRES</a:t>
            </a:r>
          </a:p>
          <a:p>
            <a:pPr algn="ctr"/>
            <a:endParaRPr lang="ca-E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Light Condensed" pitchFamily="34" charset="0"/>
              <a:ea typeface="Verdana" pitchFamily="34" charset="0"/>
              <a:cs typeface="Verdana" pitchFamily="34" charset="0"/>
            </a:endParaRPr>
          </a:p>
          <a:p>
            <a:endParaRPr lang="ca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75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513</Words>
  <Application>Microsoft Office PowerPoint</Application>
  <PresentationFormat>Presentació en pantalla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9" baseType="lpstr">
      <vt:lpstr>Tema de Office</vt:lpstr>
      <vt:lpstr>ESCOLA BRESSOL MUNICIPAL LA MORERA</vt:lpstr>
      <vt:lpstr>Presentació del PowerPoint</vt:lpstr>
      <vt:lpstr>L’escola està distribuïda en dues plantes</vt:lpstr>
      <vt:lpstr>     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BRESSOL MUNICIPAL LA MORERA</dc:title>
  <dc:creator>Ester</dc:creator>
  <cp:lastModifiedBy>Ajuntament de Barcelona</cp:lastModifiedBy>
  <cp:revision>32</cp:revision>
  <dcterms:created xsi:type="dcterms:W3CDTF">2020-05-08T18:35:12Z</dcterms:created>
  <dcterms:modified xsi:type="dcterms:W3CDTF">2024-04-03T14:06:24Z</dcterms:modified>
</cp:coreProperties>
</file>