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072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447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533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68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168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384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968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709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251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890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926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1AB5-4CB8-4F99-B0B0-4E790E696407}" type="datetimeFigureOut">
              <a:rPr lang="ca-ES" smtClean="0"/>
              <a:t>22/1/2024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DF50-854B-414F-824B-408C387EDC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136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l="12322" t="9553" r="13643" b="30647"/>
          <a:stretch/>
        </p:blipFill>
        <p:spPr>
          <a:xfrm>
            <a:off x="53134" y="544103"/>
            <a:ext cx="12138866" cy="58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9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/>
          <a:srcRect l="12428" t="27233" r="13536" b="22767"/>
          <a:stretch/>
        </p:blipFill>
        <p:spPr>
          <a:xfrm>
            <a:off x="0" y="744582"/>
            <a:ext cx="12121214" cy="49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8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Personalització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</vt:i4>
      </vt:variant>
    </vt:vector>
  </HeadingPairs>
  <TitlesOfParts>
    <vt:vector size="3" baseType="lpstr">
      <vt:lpstr>Tema de l'Office</vt:lpstr>
      <vt:lpstr>Presentació del PowerPoint</vt:lpstr>
      <vt:lpstr>Presentació del PowerPoint</vt:lpstr>
    </vt:vector>
  </TitlesOfParts>
  <Company>Fujitsu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Gemma Miranda Peñarroya</dc:creator>
  <cp:lastModifiedBy>Ajuntament de Barcelona</cp:lastModifiedBy>
  <cp:revision>1</cp:revision>
  <dcterms:created xsi:type="dcterms:W3CDTF">2022-08-04T15:43:11Z</dcterms:created>
  <dcterms:modified xsi:type="dcterms:W3CDTF">2024-01-22T08:18:54Z</dcterms:modified>
</cp:coreProperties>
</file>