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73" r:id="rId2"/>
  </p:sldMasterIdLst>
  <p:notesMasterIdLst>
    <p:notesMasterId r:id="rId9"/>
  </p:notesMasterIdLst>
  <p:sldIdLst>
    <p:sldId id="1616" r:id="rId3"/>
    <p:sldId id="1605" r:id="rId4"/>
    <p:sldId id="1608" r:id="rId5"/>
    <p:sldId id="1613" r:id="rId6"/>
    <p:sldId id="1614" r:id="rId7"/>
    <p:sldId id="1617" r:id="rId8"/>
  </p:sldIdLst>
  <p:sldSz cx="12192000" cy="6858000"/>
  <p:notesSz cx="6858000" cy="9144000"/>
  <p:custDataLst>
    <p:tags r:id="rId1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2" userDrawn="1">
          <p15:clr>
            <a:srgbClr val="A4A3A4"/>
          </p15:clr>
        </p15:guide>
        <p15:guide id="2" pos="993" userDrawn="1">
          <p15:clr>
            <a:srgbClr val="A4A3A4"/>
          </p15:clr>
        </p15:guide>
        <p15:guide id="4" pos="518" userDrawn="1">
          <p15:clr>
            <a:srgbClr val="A4A3A4"/>
          </p15:clr>
        </p15:guide>
        <p15:guide id="5" orient="horz" pos="731" userDrawn="1">
          <p15:clr>
            <a:srgbClr val="A4A3A4"/>
          </p15:clr>
        </p15:guide>
        <p15:guide id="7" orient="horz" pos="2092" userDrawn="1">
          <p15:clr>
            <a:srgbClr val="A4A3A4"/>
          </p15:clr>
        </p15:guide>
        <p15:guide id="9" orient="horz" pos="15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yker" initials="NS" lastIdx="23" clrIdx="0">
    <p:extLst>
      <p:ext uri="{19B8F6BF-5375-455C-9EA6-DF929625EA0E}">
        <p15:presenceInfo xmlns:p15="http://schemas.microsoft.com/office/powerpoint/2012/main" xmlns="" userId="Stry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0091DA"/>
    <a:srgbClr val="BC204B"/>
    <a:srgbClr val="D8D8D8"/>
    <a:srgbClr val="00A3A1"/>
    <a:srgbClr val="6D2077"/>
    <a:srgbClr val="470A68"/>
    <a:srgbClr val="483698"/>
    <a:srgbClr val="005EB8"/>
    <a:srgbClr val="007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586" y="-67"/>
      </p:cViewPr>
      <p:guideLst>
        <p:guide orient="horz" pos="3362"/>
        <p:guide orient="horz" pos="731"/>
        <p:guide orient="horz" pos="2092"/>
        <p:guide orient="horz" pos="1593"/>
        <p:guide pos="993"/>
        <p:guide pos="5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37F6A-48A0-479F-B684-CBFCBB1FBAF2}" type="datetimeFigureOut">
              <a:rPr lang="es-ES" smtClean="0"/>
              <a:t>09/12/2020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CB671-D4B7-4C78-8FDA-19B5542E6B1F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73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CB671-D4B7-4C78-8FDA-19B5542E6B1F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555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CB671-D4B7-4C78-8FDA-19B5542E6B1F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15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CB671-D4B7-4C78-8FDA-19B5542E6B1F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362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CB671-D4B7-4C78-8FDA-19B5542E6B1F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054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CB671-D4B7-4C78-8FDA-19B5542E6B1F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363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kpmgbrandcentral.brandwizard.net/app/asset/asset_search.aspx?catid=757&amp;libid=2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335360" y="116632"/>
            <a:ext cx="11521280" cy="792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8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12" y="409798"/>
            <a:ext cx="10168460" cy="4847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007536" y="1485905"/>
            <a:ext cx="101769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70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12" y="409798"/>
            <a:ext cx="10168460" cy="48474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426660"/>
            <a:ext cx="10185600" cy="45942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03200" y="354993"/>
            <a:ext cx="101856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noProof="0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58971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190"/>
            <a:ext cx="12192000" cy="6872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28" b="25637"/>
          <a:stretch/>
        </p:blipFill>
        <p:spPr>
          <a:xfrm>
            <a:off x="10250683" y="253777"/>
            <a:ext cx="1539794" cy="411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044" y="1337703"/>
            <a:ext cx="8257311" cy="3703320"/>
          </a:xfrm>
          <a:prstGeom prst="rect">
            <a:avLst/>
          </a:prstGeom>
        </p:spPr>
        <p:txBody>
          <a:bodyPr anchor="t" anchorCtr="0"/>
          <a:lstStyle>
            <a:lvl1pPr algn="r">
              <a:lnSpc>
                <a:spcPct val="70000"/>
              </a:lnSpc>
              <a:defRPr sz="11000" b="0" i="0">
                <a:solidFill>
                  <a:schemeClr val="tx2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61045" y="3787936"/>
            <a:ext cx="8220364" cy="169277"/>
          </a:xfrm>
          <a:prstGeom prst="rect">
            <a:avLst/>
          </a:prstGeom>
        </p:spPr>
        <p:txBody>
          <a:bodyPr vert="horz"/>
          <a:lstStyle>
            <a:lvl1pPr algn="r">
              <a:spcBef>
                <a:spcPts val="28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8857539" y="5284514"/>
            <a:ext cx="3334465" cy="29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43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3" y="2133603"/>
            <a:ext cx="9651999" cy="838200"/>
          </a:xfrm>
          <a:prstGeom prst="rect">
            <a:avLst/>
          </a:prstGeom>
        </p:spPr>
        <p:txBody>
          <a:bodyPr/>
          <a:lstStyle>
            <a:lvl1pPr>
              <a:defRPr sz="31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5" y="4191003"/>
            <a:ext cx="8534400" cy="304800"/>
          </a:xfrm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ES" noProof="0"/>
              <a:t>Haga clic para editar el estilo de subtítulo del patrón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56797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NE">
    <p:bg>
      <p:bgPr>
        <a:solidFill>
          <a:srgbClr val="009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 userDrawn="1"/>
        </p:nvSpPr>
        <p:spPr>
          <a:xfrm>
            <a:off x="2" y="0"/>
            <a:ext cx="211157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726579" y="1347395"/>
            <a:ext cx="8229985" cy="370332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9706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13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 userDrawn="1"/>
        </p:nvSpPr>
        <p:spPr>
          <a:xfrm>
            <a:off x="2" y="0"/>
            <a:ext cx="211157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726579" y="1347395"/>
            <a:ext cx="8229985" cy="370332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70000"/>
              </a:lnSpc>
              <a:defRPr sz="9706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069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 userDrawn="1"/>
        </p:nvSpPr>
        <p:spPr>
          <a:xfrm>
            <a:off x="2" y="0"/>
            <a:ext cx="211157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726579" y="1344706"/>
            <a:ext cx="8229985" cy="370332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9706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64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 userDrawn="1"/>
        </p:nvSpPr>
        <p:spPr>
          <a:xfrm>
            <a:off x="2" y="0"/>
            <a:ext cx="211157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6D2077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726579" y="1344706"/>
            <a:ext cx="8229985" cy="370332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9706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34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2576838" y="678180"/>
            <a:ext cx="1559708" cy="502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577" y="1347395"/>
            <a:ext cx="8257311" cy="236988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2" y="0"/>
            <a:ext cx="2116975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83419" y="5075768"/>
            <a:ext cx="8159237" cy="25387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64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6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 userDrawn="1"/>
        </p:nvSpPr>
        <p:spPr>
          <a:xfrm>
            <a:off x="2" y="0"/>
            <a:ext cx="2116975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314" y="0"/>
            <a:ext cx="10114354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26577" y="1347395"/>
            <a:ext cx="8257311" cy="236988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83419" y="5075768"/>
            <a:ext cx="8159237" cy="25387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2576838" y="678180"/>
            <a:ext cx="155970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4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3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 userDrawn="1"/>
        </p:nvSpPr>
        <p:spPr>
          <a:xfrm>
            <a:off x="2" y="0"/>
            <a:ext cx="2116975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26577" y="1347395"/>
            <a:ext cx="8257311" cy="236988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83419" y="5075768"/>
            <a:ext cx="8159237" cy="25387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2576838" y="678180"/>
            <a:ext cx="1559708" cy="502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4831" y="6213022"/>
            <a:ext cx="4642338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577" y="1347395"/>
            <a:ext cx="8257311" cy="236988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2" y="0"/>
            <a:ext cx="2116975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83419" y="5075768"/>
            <a:ext cx="8220364" cy="288712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2576838" y="678180"/>
            <a:ext cx="155970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6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6D2077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577" y="1347395"/>
            <a:ext cx="8257311" cy="236988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2" y="0"/>
            <a:ext cx="2116975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83419" y="5075774"/>
            <a:ext cx="8220364" cy="245169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2576838" y="678180"/>
            <a:ext cx="155970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5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577" y="1347395"/>
            <a:ext cx="8257311" cy="236988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2" y="0"/>
            <a:ext cx="2116975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83418" y="5075768"/>
            <a:ext cx="8261595" cy="227752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2576838" y="678180"/>
            <a:ext cx="155970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2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577" y="1347395"/>
            <a:ext cx="8257311" cy="236988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2" y="0"/>
            <a:ext cx="2116975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6D2077"/>
          </a:solidFill>
        </p:spPr>
        <p:txBody>
          <a:bodyPr wrap="square" lIns="0" tIns="0" rIns="0" bIns="0" rtlCol="0">
            <a:noAutofit/>
          </a:bodyPr>
          <a:lstStyle/>
          <a:p>
            <a:pPr defTabSz="457189"/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83419" y="5075768"/>
            <a:ext cx="8220364" cy="26258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2576838" y="678180"/>
            <a:ext cx="155970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016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5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6004" y="432906"/>
            <a:ext cx="10181167" cy="4847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6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335360" y="1268760"/>
            <a:ext cx="11521280" cy="48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</a:t>
            </a:r>
            <a:r>
              <a:rPr lang="en-US" dirty="0" err="1"/>
              <a:t>Maste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 bwMode="gray">
          <a:xfrm>
            <a:off x="11236573" y="6381335"/>
            <a:ext cx="619369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66463" tIns="66463" rIns="0" bIns="0">
            <a:noAutofit/>
          </a:bodyPr>
          <a:lstStyle/>
          <a:p>
            <a:pPr algn="r">
              <a:spcBef>
                <a:spcPct val="40000"/>
              </a:spcBef>
              <a:defRPr/>
            </a:pPr>
            <a:fld id="{6BA71C0A-9F0F-41ED-AE97-DBF05B351E59}" type="slidenum">
              <a:rPr lang="en-GB" sz="831">
                <a:solidFill>
                  <a:srgbClr val="00338D"/>
                </a:solidFill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831" dirty="0">
              <a:solidFill>
                <a:srgbClr val="00338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0865A3-3B92-4FD7-A6DE-581ABDB615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0222" y="156482"/>
            <a:ext cx="1441938" cy="666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D400F4-4171-463D-A3A0-F0DDDF624792}"/>
              </a:ext>
            </a:extLst>
          </p:cNvPr>
          <p:cNvSpPr/>
          <p:nvPr userDrawn="1"/>
        </p:nvSpPr>
        <p:spPr>
          <a:xfrm>
            <a:off x="8826909" y="50501"/>
            <a:ext cx="1748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i="1" kern="0" dirty="0">
                <a:solidFill>
                  <a:srgbClr val="FF0000"/>
                </a:solidFill>
              </a:rPr>
              <a:t>En construcción</a:t>
            </a:r>
          </a:p>
        </p:txBody>
      </p:sp>
    </p:spTree>
    <p:extLst>
      <p:ext uri="{BB962C8B-B14F-4D97-AF65-F5344CB8AC3E}">
        <p14:creationId xmlns:p14="http://schemas.microsoft.com/office/powerpoint/2010/main" val="321481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71" r:id="rId2"/>
    <p:sldLayoutId id="2147483872" r:id="rId3"/>
    <p:sldLayoutId id="2147483898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939" r:id="rId12"/>
    <p:sldLayoutId id="2147484034" r:id="rId13"/>
  </p:sldLayoutIdLst>
  <p:txStyles>
    <p:titleStyle>
      <a:lvl1pPr algn="l" defTabSz="844062" rtl="0" eaLnBrk="1" latinLnBrk="0" hangingPunct="1">
        <a:spcBef>
          <a:spcPct val="0"/>
        </a:spcBef>
        <a:buNone/>
        <a:defRPr lang="en-GB" sz="1663" b="1" kern="1200" noProof="0" dirty="0">
          <a:solidFill>
            <a:schemeClr val="bg1"/>
          </a:solidFill>
          <a:latin typeface="Arial"/>
          <a:ea typeface="+mj-ea"/>
          <a:cs typeface="+mj-cs"/>
        </a:defRPr>
      </a:lvl1pPr>
      <a:lvl2pPr eaLnBrk="1" hangingPunct="1">
        <a:defRPr lang="en-GB" sz="1663" b="1" kern="1200" noProof="0" dirty="0">
          <a:solidFill>
            <a:schemeClr val="bg1"/>
          </a:solidFill>
          <a:latin typeface="+mj-lt"/>
          <a:ea typeface="+mj-ea"/>
          <a:cs typeface="+mj-cs"/>
        </a:defRPr>
      </a:lvl2pPr>
      <a:lvl3pPr eaLnBrk="1" hangingPunct="1">
        <a:defRPr lang="en-GB" sz="1663" b="1" kern="1200" noProof="0" dirty="0">
          <a:solidFill>
            <a:schemeClr val="bg1"/>
          </a:solidFill>
          <a:latin typeface="+mj-lt"/>
          <a:ea typeface="+mj-ea"/>
          <a:cs typeface="+mj-cs"/>
        </a:defRPr>
      </a:lvl3pPr>
      <a:lvl4pPr eaLnBrk="1" hangingPunct="1">
        <a:defRPr lang="en-GB" sz="1663" b="1" kern="1200" noProof="0" dirty="0">
          <a:solidFill>
            <a:schemeClr val="bg1"/>
          </a:solidFill>
          <a:latin typeface="+mj-lt"/>
          <a:ea typeface="+mj-ea"/>
          <a:cs typeface="+mj-cs"/>
        </a:defRPr>
      </a:lvl4pPr>
      <a:lvl5pPr eaLnBrk="1" hangingPunct="1">
        <a:defRPr lang="en-GB" sz="1663" b="1" kern="1200" noProof="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663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663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663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663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marL="0" indent="0" algn="l" defTabSz="844062" rtl="0" eaLnBrk="1" latinLnBrk="0" hangingPunct="1">
        <a:lnSpc>
          <a:spcPct val="100000"/>
        </a:lnSpc>
        <a:spcBef>
          <a:spcPts val="555"/>
        </a:spcBef>
        <a:buFont typeface="Arial" pitchFamily="34" charset="0"/>
        <a:buNone/>
        <a:defRPr lang="en-US" sz="923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844062" rtl="0" eaLnBrk="1" latinLnBrk="0" hangingPunct="1">
        <a:lnSpc>
          <a:spcPct val="100000"/>
        </a:lnSpc>
        <a:spcBef>
          <a:spcPts val="555"/>
        </a:spcBef>
        <a:buFont typeface="Arial" pitchFamily="34" charset="0"/>
        <a:buNone/>
        <a:defRPr lang="en-US" sz="923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64123" indent="-164123" algn="l" defTabSz="844062" rtl="0" eaLnBrk="1" latinLnBrk="0" hangingPunct="1">
        <a:lnSpc>
          <a:spcPct val="100000"/>
        </a:lnSpc>
        <a:spcBef>
          <a:spcPts val="555"/>
        </a:spcBef>
        <a:buClr>
          <a:srgbClr val="97989A"/>
        </a:buClr>
        <a:buFont typeface="Arial" pitchFamily="34" charset="0"/>
        <a:buChar char="■"/>
        <a:defRPr lang="en-US" sz="923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28246" indent="-164123" algn="l" defTabSz="844062" rtl="0" eaLnBrk="1" latinLnBrk="0" hangingPunct="1">
        <a:lnSpc>
          <a:spcPct val="100000"/>
        </a:lnSpc>
        <a:spcBef>
          <a:spcPts val="555"/>
        </a:spcBef>
        <a:buClr>
          <a:srgbClr val="97989A"/>
        </a:buClr>
        <a:buFont typeface="Arial" pitchFamily="34" charset="0"/>
        <a:buChar char="–"/>
        <a:defRPr lang="en-US" sz="923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493834" indent="-161192" algn="l" defTabSz="844062" rtl="0" eaLnBrk="1" latinLnBrk="0" hangingPunct="1">
        <a:lnSpc>
          <a:spcPct val="100000"/>
        </a:lnSpc>
        <a:spcBef>
          <a:spcPts val="555"/>
        </a:spcBef>
        <a:buClr>
          <a:srgbClr val="97989A"/>
        </a:buClr>
        <a:buFont typeface="Arial" pitchFamily="34" charset="0"/>
        <a:buChar char="■"/>
        <a:defRPr lang="en-GB" sz="923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665285" indent="-171450" algn="l" defTabSz="844062" rtl="0" eaLnBrk="1" latinLnBrk="0" hangingPunct="1">
        <a:lnSpc>
          <a:spcPct val="100000"/>
        </a:lnSpc>
        <a:spcBef>
          <a:spcPts val="555"/>
        </a:spcBef>
        <a:buClr>
          <a:srgbClr val="97989A"/>
        </a:buClr>
        <a:buFont typeface="Arial" pitchFamily="34" charset="0"/>
        <a:buChar char="–"/>
        <a:defRPr lang="en-GB" sz="923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826478" indent="-161192" algn="l" defTabSz="844062" rtl="0" eaLnBrk="1" latinLnBrk="0" hangingPunct="1">
        <a:lnSpc>
          <a:spcPct val="100000"/>
        </a:lnSpc>
        <a:spcBef>
          <a:spcPts val="555"/>
        </a:spcBef>
        <a:buClr>
          <a:srgbClr val="97989A"/>
        </a:buClr>
        <a:buFont typeface="Arial" pitchFamily="34" charset="0"/>
        <a:buChar char="■"/>
        <a:defRPr lang="en-GB" sz="923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997927" indent="-171450" algn="l" defTabSz="844062" rtl="0" eaLnBrk="1" latinLnBrk="0" hangingPunct="1">
        <a:lnSpc>
          <a:spcPct val="100000"/>
        </a:lnSpc>
        <a:spcBef>
          <a:spcPts val="555"/>
        </a:spcBef>
        <a:buClr>
          <a:srgbClr val="97989A"/>
        </a:buClr>
        <a:buFont typeface="Arial" pitchFamily="34" charset="0"/>
        <a:buChar char="–"/>
        <a:defRPr lang="en-GB" sz="923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159120" indent="-161192" algn="l" defTabSz="844062" rtl="0" eaLnBrk="1" latinLnBrk="0" hangingPunct="1">
        <a:lnSpc>
          <a:spcPct val="100000"/>
        </a:lnSpc>
        <a:spcBef>
          <a:spcPts val="555"/>
        </a:spcBef>
        <a:buClr>
          <a:srgbClr val="97989A"/>
        </a:buClr>
        <a:buFont typeface="Arial" pitchFamily="34" charset="0"/>
        <a:buChar char="■"/>
        <a:defRPr lang="en-GB" sz="923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4062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2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5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6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PMG_NoCP_white_US_283_6780.eps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6" t="22176" r="7816" b="22176"/>
          <a:stretch/>
        </p:blipFill>
        <p:spPr>
          <a:xfrm>
            <a:off x="2660074" y="612639"/>
            <a:ext cx="1305947" cy="4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</p:sldLayoutIdLst>
  <p:txStyles>
    <p:titleStyle>
      <a:lvl1pPr algn="l" defTabSz="403423" rtl="0" eaLnBrk="1" latinLnBrk="0" hangingPunct="1">
        <a:lnSpc>
          <a:spcPct val="70000"/>
        </a:lnSpc>
        <a:spcBef>
          <a:spcPct val="0"/>
        </a:spcBef>
        <a:buNone/>
        <a:defRPr sz="9706" kern="1200" baseline="0">
          <a:solidFill>
            <a:schemeClr val="bg1"/>
          </a:solidFill>
          <a:latin typeface="Giorgio Sans Extralight"/>
          <a:ea typeface="+mj-ea"/>
          <a:cs typeface="Giorgio Sans Extralight"/>
        </a:defRPr>
      </a:lvl1pPr>
    </p:titleStyle>
    <p:bodyStyle>
      <a:lvl1pPr marL="302567" indent="-302567" algn="l" defTabSz="403423" rtl="0" eaLnBrk="1" latinLnBrk="0" hangingPunct="1">
        <a:spcBef>
          <a:spcPct val="20000"/>
        </a:spcBef>
        <a:buFont typeface="Arial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562" indent="-252140" algn="l" defTabSz="403423" rtl="0" eaLnBrk="1" latinLnBrk="0" hangingPunct="1">
        <a:spcBef>
          <a:spcPct val="20000"/>
        </a:spcBef>
        <a:buFont typeface="Arial"/>
        <a:buChar char="–"/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008557" indent="-201712" algn="l" defTabSz="403423" rtl="0" eaLnBrk="1" latinLnBrk="0" hangingPunct="1">
        <a:spcBef>
          <a:spcPct val="20000"/>
        </a:spcBef>
        <a:buFont typeface="Arial"/>
        <a:buChar char="•"/>
        <a:defRPr sz="2119" kern="1200">
          <a:solidFill>
            <a:schemeClr val="tx1"/>
          </a:solidFill>
          <a:latin typeface="+mn-lt"/>
          <a:ea typeface="+mn-ea"/>
          <a:cs typeface="+mn-cs"/>
        </a:defRPr>
      </a:lvl3pPr>
      <a:lvl4pPr marL="1411981" indent="-201712" algn="l" defTabSz="403423" rtl="0" eaLnBrk="1" latinLnBrk="0" hangingPunct="1">
        <a:spcBef>
          <a:spcPct val="20000"/>
        </a:spcBef>
        <a:buFont typeface="Arial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5405" indent="-201712" algn="l" defTabSz="403423" rtl="0" eaLnBrk="1" latinLnBrk="0" hangingPunct="1">
        <a:spcBef>
          <a:spcPct val="20000"/>
        </a:spcBef>
        <a:buFont typeface="Arial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8827" indent="-201712" algn="l" defTabSz="403423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2250" indent="-201712" algn="l" defTabSz="403423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675" indent="-201712" algn="l" defTabSz="403423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9097" indent="-201712" algn="l" defTabSz="403423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4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23" algn="l" defTabSz="4034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46" algn="l" defTabSz="4034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270" algn="l" defTabSz="4034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693" algn="l" defTabSz="4034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16" algn="l" defTabSz="4034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539" algn="l" defTabSz="4034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3963" algn="l" defTabSz="4034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386" algn="l" defTabSz="4034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720" userDrawn="1">
          <p15:clr>
            <a:srgbClr val="F26B43"/>
          </p15:clr>
        </p15:guide>
        <p15:guide id="2" pos="1743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jpeg"/><Relationship Id="rId3" Type="http://schemas.openxmlformats.org/officeDocument/2006/relationships/image" Target="../media/image10.png"/><Relationship Id="rId21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jpe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jpeg"/><Relationship Id="rId30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6.jpeg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jpeg"/><Relationship Id="rId11" Type="http://schemas.openxmlformats.org/officeDocument/2006/relationships/image" Target="../media/image9.png"/><Relationship Id="rId5" Type="http://schemas.openxmlformats.org/officeDocument/2006/relationships/image" Target="../media/image40.jpeg"/><Relationship Id="rId10" Type="http://schemas.openxmlformats.org/officeDocument/2006/relationships/image" Target="../media/image1.png"/><Relationship Id="rId4" Type="http://schemas.openxmlformats.org/officeDocument/2006/relationships/image" Target="../media/image39.jpeg"/><Relationship Id="rId9" Type="http://schemas.openxmlformats.org/officeDocument/2006/relationships/image" Target="../media/image44.jpg"/><Relationship Id="rId1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52.jpeg"/><Relationship Id="rId3" Type="http://schemas.openxmlformats.org/officeDocument/2006/relationships/image" Target="../media/image10.png"/><Relationship Id="rId21" Type="http://schemas.openxmlformats.org/officeDocument/2006/relationships/image" Target="../media/image3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50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49.jpeg"/><Relationship Id="rId28" Type="http://schemas.openxmlformats.org/officeDocument/2006/relationships/image" Target="../media/image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48.jfif"/><Relationship Id="rId27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52.jpeg"/><Relationship Id="rId3" Type="http://schemas.openxmlformats.org/officeDocument/2006/relationships/image" Target="../media/image10.png"/><Relationship Id="rId21" Type="http://schemas.openxmlformats.org/officeDocument/2006/relationships/image" Target="../media/image3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53.jf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50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49.jpeg"/><Relationship Id="rId28" Type="http://schemas.openxmlformats.org/officeDocument/2006/relationships/image" Target="../media/image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5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48.jfif"/><Relationship Id="rId27" Type="http://schemas.openxmlformats.org/officeDocument/2006/relationships/image" Target="../media/image1.png"/><Relationship Id="rId30" Type="http://schemas.openxmlformats.org/officeDocument/2006/relationships/image" Target="../media/image5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5972" y="2492442"/>
            <a:ext cx="9239250" cy="838200"/>
          </a:xfrm>
        </p:spPr>
        <p:txBody>
          <a:bodyPr/>
          <a:lstStyle/>
          <a:p>
            <a:pPr algn="ctr"/>
            <a:r>
              <a:rPr lang="en-US" altLang="es-ES" sz="4000" dirty="0">
                <a:latin typeface="Calibri" pitchFamily="34" charset="0"/>
              </a:rPr>
              <a:t>PLATAFORMA DE VEHÍCULO CONECTADO</a:t>
            </a:r>
            <a:endParaRPr lang="es-ES" altLang="es-ES" sz="4000" dirty="0">
              <a:latin typeface="Calibr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543703" y="5539900"/>
            <a:ext cx="9239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  <a:cs typeface="MS PGothic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B Helvetica Bold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B Helvetica Bold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B Helvetica Bold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B Helvetica Bold" charset="0"/>
                <a:ea typeface="ＭＳ Ｐゴシック" pitchFamily="34" charset="-128"/>
                <a:cs typeface="MS PGothic" charset="0"/>
              </a:defRPr>
            </a:lvl5pPr>
            <a:lvl6pPr marL="478727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B Helvetica Bold" charset="0"/>
              </a:defRPr>
            </a:lvl6pPr>
            <a:lvl7pPr marL="957456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B Helvetica Bold" charset="0"/>
              </a:defRPr>
            </a:lvl7pPr>
            <a:lvl8pPr marL="1436181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B Helvetica Bold" charset="0"/>
              </a:defRPr>
            </a:lvl8pPr>
            <a:lvl9pPr marL="1914911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 algn="ctr"/>
            <a:r>
              <a:rPr lang="es-ES" altLang="es-ES" sz="2400" kern="0" dirty="0">
                <a:latin typeface="Calibri" pitchFamily="34" charset="0"/>
              </a:rPr>
              <a:t>Lina Mª Gaviria Orjuela </a:t>
            </a:r>
          </a:p>
          <a:p>
            <a:pPr algn="ctr"/>
            <a:r>
              <a:rPr lang="es-ES" altLang="es-ES" sz="2400" kern="0" dirty="0">
                <a:latin typeface="Calibri" pitchFamily="34" charset="0"/>
              </a:rPr>
              <a:t>Subdirección General de Movilidad y Tecnología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EEA81E-91F7-C74B-B03D-69CFC7DA8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310812"/>
            <a:ext cx="3384884" cy="16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9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9026" y="83552"/>
            <a:ext cx="1005840" cy="1207008"/>
            <a:chOff x="7989419" y="0"/>
            <a:chExt cx="1154581" cy="1346681"/>
          </a:xfrm>
        </p:grpSpPr>
        <p:sp>
          <p:nvSpPr>
            <p:cNvPr id="7" name="Freeform 6"/>
            <p:cNvSpPr/>
            <p:nvPr userDrawn="1"/>
          </p:nvSpPr>
          <p:spPr>
            <a:xfrm flipH="1">
              <a:off x="7989419" y="0"/>
              <a:ext cx="762695" cy="1026393"/>
            </a:xfrm>
            <a:custGeom>
              <a:avLst/>
              <a:gdLst>
                <a:gd name="connsiteX0" fmla="*/ 0 w 999460"/>
                <a:gd name="connsiteY0" fmla="*/ 1345018 h 1345018"/>
                <a:gd name="connsiteX1" fmla="*/ 0 w 999460"/>
                <a:gd name="connsiteY1" fmla="*/ 313660 h 1345018"/>
                <a:gd name="connsiteX2" fmla="*/ 999460 w 999460"/>
                <a:gd name="connsiteY2" fmla="*/ 0 h 1345018"/>
                <a:gd name="connsiteX3" fmla="*/ 999460 w 999460"/>
                <a:gd name="connsiteY3" fmla="*/ 1041991 h 1345018"/>
                <a:gd name="connsiteX4" fmla="*/ 0 w 999460"/>
                <a:gd name="connsiteY4" fmla="*/ 1345018 h 1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460" h="1345018">
                  <a:moveTo>
                    <a:pt x="0" y="1345018"/>
                  </a:moveTo>
                  <a:lnTo>
                    <a:pt x="0" y="313660"/>
                  </a:lnTo>
                  <a:lnTo>
                    <a:pt x="999460" y="0"/>
                  </a:lnTo>
                  <a:lnTo>
                    <a:pt x="999460" y="1041991"/>
                  </a:lnTo>
                  <a:lnTo>
                    <a:pt x="0" y="1345018"/>
                  </a:lnTo>
                  <a:close/>
                </a:path>
              </a:pathLst>
            </a:custGeom>
            <a:solidFill>
              <a:srgbClr val="005EB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8144540" y="1663"/>
              <a:ext cx="999460" cy="1345018"/>
            </a:xfrm>
            <a:custGeom>
              <a:avLst/>
              <a:gdLst>
                <a:gd name="connsiteX0" fmla="*/ 0 w 999460"/>
                <a:gd name="connsiteY0" fmla="*/ 1345018 h 1345018"/>
                <a:gd name="connsiteX1" fmla="*/ 0 w 999460"/>
                <a:gd name="connsiteY1" fmla="*/ 313660 h 1345018"/>
                <a:gd name="connsiteX2" fmla="*/ 999460 w 999460"/>
                <a:gd name="connsiteY2" fmla="*/ 0 h 1345018"/>
                <a:gd name="connsiteX3" fmla="*/ 999460 w 999460"/>
                <a:gd name="connsiteY3" fmla="*/ 1041991 h 1345018"/>
                <a:gd name="connsiteX4" fmla="*/ 0 w 999460"/>
                <a:gd name="connsiteY4" fmla="*/ 1345018 h 1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460" h="1345018">
                  <a:moveTo>
                    <a:pt x="0" y="1345018"/>
                  </a:moveTo>
                  <a:lnTo>
                    <a:pt x="0" y="313660"/>
                  </a:lnTo>
                  <a:lnTo>
                    <a:pt x="999460" y="0"/>
                  </a:lnTo>
                  <a:lnTo>
                    <a:pt x="999460" y="1041991"/>
                  </a:lnTo>
                  <a:lnTo>
                    <a:pt x="0" y="1345018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56580" y="354475"/>
            <a:ext cx="8399463" cy="719001"/>
          </a:xfrm>
        </p:spPr>
        <p:txBody>
          <a:bodyPr/>
          <a:lstStyle/>
          <a:p>
            <a:r>
              <a:rPr lang="es-ES" sz="2400" dirty="0"/>
              <a:t>Planteamiento inicial de la Plataforma DGT 3.0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311" y="389055"/>
            <a:ext cx="66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Univers LT Std 45 Light"/>
                <a:cs typeface="Univers LT Std 45 Light"/>
              </a:rPr>
              <a:t>1</a:t>
            </a:r>
            <a:endParaRPr lang="es-ES" sz="1600" b="1" dirty="0">
              <a:solidFill>
                <a:schemeClr val="bg1"/>
              </a:solidFill>
              <a:latin typeface="Univers LT Std 45 Light"/>
              <a:cs typeface="Univers LT Std 45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568934" y="1047510"/>
            <a:ext cx="2510519" cy="1737210"/>
            <a:chOff x="2540000" y="2286000"/>
            <a:chExt cx="6756400" cy="4828906"/>
          </a:xfrm>
        </p:grpSpPr>
        <p:sp>
          <p:nvSpPr>
            <p:cNvPr id="12" name="Rectangle 11"/>
            <p:cNvSpPr/>
            <p:nvPr/>
          </p:nvSpPr>
          <p:spPr>
            <a:xfrm>
              <a:off x="2540000" y="2286000"/>
              <a:ext cx="1016000" cy="1016000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08400" y="2286000"/>
              <a:ext cx="1016000" cy="1016000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76800" y="2286000"/>
              <a:ext cx="1016000" cy="1016000"/>
            </a:xfrm>
            <a:prstGeom prst="rect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40000" y="3564467"/>
              <a:ext cx="1016000" cy="1016000"/>
            </a:xfrm>
            <a:prstGeom prst="rect">
              <a:avLst/>
            </a:prstGeom>
            <a:solidFill>
              <a:srgbClr val="4836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08400" y="3564467"/>
              <a:ext cx="1016000" cy="1016000"/>
            </a:xfrm>
            <a:prstGeom prst="rect">
              <a:avLst/>
            </a:prstGeom>
            <a:solidFill>
              <a:srgbClr val="470A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6800" y="3564467"/>
              <a:ext cx="1016000" cy="1016000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11333" y="3564467"/>
              <a:ext cx="1016000" cy="1016000"/>
            </a:xfrm>
            <a:prstGeom prst="rect">
              <a:avLst/>
            </a:prstGeom>
            <a:solidFill>
              <a:srgbClr val="00A3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40000" y="4834467"/>
              <a:ext cx="1016000" cy="1016000"/>
            </a:xfrm>
            <a:prstGeom prst="rect">
              <a:avLst/>
            </a:prstGeom>
            <a:solidFill>
              <a:srgbClr val="009A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08400" y="4834467"/>
              <a:ext cx="1016000" cy="101600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4834467"/>
              <a:ext cx="1016000" cy="1016000"/>
            </a:xfrm>
            <a:prstGeom prst="rect">
              <a:avLst/>
            </a:prstGeom>
            <a:solidFill>
              <a:srgbClr val="EAA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1333" y="4834467"/>
              <a:ext cx="1016000" cy="1016000"/>
            </a:xfrm>
            <a:prstGeom prst="rect">
              <a:avLst/>
            </a:prstGeom>
            <a:solidFill>
              <a:srgbClr val="F68D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45867" y="4834467"/>
              <a:ext cx="1016000" cy="1016000"/>
            </a:xfrm>
            <a:prstGeom prst="rect">
              <a:avLst/>
            </a:prstGeom>
            <a:solidFill>
              <a:srgbClr val="BC20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80400" y="4834467"/>
              <a:ext cx="1016000" cy="1016000"/>
            </a:xfrm>
            <a:prstGeom prst="rect">
              <a:avLst/>
            </a:prstGeom>
            <a:solidFill>
              <a:srgbClr val="C600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gray">
            <a:xfrm>
              <a:off x="2540000" y="6130653"/>
              <a:ext cx="1016000" cy="455612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2819617" y="6099644"/>
              <a:ext cx="456765" cy="51604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lt1"/>
                </a:solidFill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gray">
            <a:xfrm>
              <a:off x="3708400" y="6130653"/>
              <a:ext cx="976848" cy="455612"/>
            </a:xfrm>
            <a:prstGeom prst="rect">
              <a:avLst/>
            </a:prstGeom>
            <a:solidFill>
              <a:srgbClr val="00338D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gray">
            <a:xfrm>
              <a:off x="4023975" y="6106471"/>
              <a:ext cx="345703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gray">
            <a:xfrm>
              <a:off x="4876800" y="6130653"/>
              <a:ext cx="1016000" cy="455612"/>
            </a:xfrm>
            <a:prstGeom prst="rect">
              <a:avLst/>
            </a:prstGeom>
            <a:solidFill>
              <a:srgbClr val="00338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gray">
            <a:xfrm>
              <a:off x="5205021" y="6106473"/>
              <a:ext cx="359560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gray">
            <a:xfrm>
              <a:off x="6011334" y="6130653"/>
              <a:ext cx="1016000" cy="455612"/>
            </a:xfrm>
            <a:prstGeom prst="rect">
              <a:avLst/>
            </a:prstGeom>
            <a:solidFill>
              <a:srgbClr val="00338D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gray">
            <a:xfrm>
              <a:off x="6359257" y="6106471"/>
              <a:ext cx="320152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rgbClr val="00338D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gray">
            <a:xfrm>
              <a:off x="2540000" y="6629873"/>
              <a:ext cx="1016000" cy="45561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gray">
            <a:xfrm>
              <a:off x="2819617" y="6598862"/>
              <a:ext cx="456765" cy="51604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gray">
            <a:xfrm>
              <a:off x="3708400" y="6629873"/>
              <a:ext cx="976848" cy="455612"/>
            </a:xfrm>
            <a:prstGeom prst="rect">
              <a:avLst/>
            </a:prstGeom>
            <a:solidFill>
              <a:srgbClr val="005EB8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gray">
            <a:xfrm>
              <a:off x="4023975" y="6605689"/>
              <a:ext cx="345703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gray">
            <a:xfrm>
              <a:off x="4876800" y="6629873"/>
              <a:ext cx="1016000" cy="455612"/>
            </a:xfrm>
            <a:prstGeom prst="rect">
              <a:avLst/>
            </a:prstGeom>
            <a:solidFill>
              <a:srgbClr val="005EB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gray">
            <a:xfrm>
              <a:off x="5205021" y="6605692"/>
              <a:ext cx="359560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gray">
            <a:xfrm>
              <a:off x="6011334" y="6629873"/>
              <a:ext cx="1016000" cy="455612"/>
            </a:xfrm>
            <a:prstGeom prst="rect">
              <a:avLst/>
            </a:prstGeom>
            <a:solidFill>
              <a:srgbClr val="005EB8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solidFill>
                  <a:srgbClr val="00338D"/>
                </a:solidFill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gray">
            <a:xfrm>
              <a:off x="6359257" y="6605688"/>
              <a:ext cx="320152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rgbClr val="00338D"/>
                </a:solidFill>
                <a:latin typeface="Univers for KPMG" panose="020B0603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6FDB919-E48D-4881-9CD9-DF6E78F01677}"/>
              </a:ext>
            </a:extLst>
          </p:cNvPr>
          <p:cNvGrpSpPr/>
          <p:nvPr/>
        </p:nvGrpSpPr>
        <p:grpSpPr>
          <a:xfrm>
            <a:off x="1839681" y="1203440"/>
            <a:ext cx="8735555" cy="4962453"/>
            <a:chOff x="696680" y="1094110"/>
            <a:chExt cx="8735555" cy="496245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98780967-B30E-4BCE-9D40-A1E3EEB5D9BA}"/>
                </a:ext>
              </a:extLst>
            </p:cNvPr>
            <p:cNvSpPr/>
            <p:nvPr/>
          </p:nvSpPr>
          <p:spPr>
            <a:xfrm>
              <a:off x="696680" y="1094110"/>
              <a:ext cx="8735555" cy="49624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ES" sz="9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xmlns="" id="{330D9CE6-6576-4258-AEBB-AF3F51E09A83}"/>
                </a:ext>
              </a:extLst>
            </p:cNvPr>
            <p:cNvSpPr/>
            <p:nvPr/>
          </p:nvSpPr>
          <p:spPr>
            <a:xfrm>
              <a:off x="769011" y="1193849"/>
              <a:ext cx="8563832" cy="56339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Text Placeholder 1">
              <a:extLst>
                <a:ext uri="{FF2B5EF4-FFF2-40B4-BE49-F238E27FC236}">
                  <a16:creationId xmlns:a16="http://schemas.microsoft.com/office/drawing/2014/main" xmlns="" id="{21595D4F-E32B-4BF5-98D6-FE316BDC8396}"/>
                </a:ext>
              </a:extLst>
            </p:cNvPr>
            <p:cNvSpPr txBox="1">
              <a:spLocks/>
            </p:cNvSpPr>
            <p:nvPr/>
          </p:nvSpPr>
          <p:spPr>
            <a:xfrm>
              <a:off x="1036374" y="1909669"/>
              <a:ext cx="3908522" cy="381298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8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32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864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152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296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300" dirty="0">
                  <a:solidFill>
                    <a:srgbClr val="00338D">
                      <a:lumMod val="75000"/>
                    </a:srgbClr>
                  </a:solidFill>
                </a:rPr>
                <a:t>Reto</a:t>
              </a:r>
            </a:p>
            <a:p>
              <a:pPr algn="ctr"/>
              <a:r>
                <a:rPr lang="es-ES" sz="1600" b="0" dirty="0">
                  <a:solidFill>
                    <a:srgbClr val="FF0000"/>
                  </a:solidFill>
                </a:rPr>
                <a:t>VISIÓN CERO </a:t>
              </a:r>
              <a:r>
                <a:rPr lang="es-ES" sz="1600" b="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2050</a:t>
              </a:r>
              <a:endParaRPr lang="es-ES" sz="1600" b="0" dirty="0">
                <a:solidFill>
                  <a:srgbClr val="FF0000"/>
                </a:solidFill>
              </a:endParaRPr>
            </a:p>
            <a:p>
              <a:r>
                <a:rPr lang="es-ES" sz="1300" b="0" dirty="0">
                  <a:solidFill>
                    <a:srgbClr val="00338D">
                      <a:lumMod val="75000"/>
                    </a:srgbClr>
                  </a:solidFill>
                </a:rPr>
                <a:t>Plataforma </a:t>
              </a:r>
              <a:r>
                <a:rPr lang="es-ES" sz="1300" b="0" dirty="0" err="1">
                  <a:solidFill>
                    <a:srgbClr val="00338D">
                      <a:lumMod val="75000"/>
                    </a:srgbClr>
                  </a:solidFill>
                </a:rPr>
                <a:t>IoT</a:t>
              </a:r>
              <a:r>
                <a:rPr lang="es-ES" sz="1300" b="0" dirty="0">
                  <a:solidFill>
                    <a:srgbClr val="00338D">
                      <a:lumMod val="75000"/>
                    </a:srgbClr>
                  </a:solidFill>
                </a:rPr>
                <a:t> en nube pública</a:t>
              </a:r>
            </a:p>
            <a:p>
              <a:pPr marL="285750" indent="-285750">
                <a:buFontTx/>
                <a:buChar char="-"/>
              </a:pPr>
              <a:r>
                <a:rPr lang="es-ES" sz="1300" b="0" dirty="0">
                  <a:solidFill>
                    <a:srgbClr val="00338D">
                      <a:lumMod val="75000"/>
                    </a:srgbClr>
                  </a:solidFill>
                </a:rPr>
                <a:t>Escalabilidad</a:t>
              </a:r>
            </a:p>
            <a:p>
              <a:pPr marL="285750" indent="-285750">
                <a:buFontTx/>
                <a:buChar char="-"/>
              </a:pPr>
              <a:r>
                <a:rPr lang="es-ES" sz="1300" b="0" dirty="0">
                  <a:solidFill>
                    <a:srgbClr val="00338D">
                      <a:lumMod val="75000"/>
                    </a:srgbClr>
                  </a:solidFill>
                </a:rPr>
                <a:t>Disponibilidad</a:t>
              </a:r>
            </a:p>
            <a:p>
              <a:pPr marL="285750" indent="-285750">
                <a:buFontTx/>
                <a:buChar char="-"/>
              </a:pPr>
              <a:r>
                <a:rPr lang="es-ES" sz="1300" b="0" dirty="0">
                  <a:solidFill>
                    <a:srgbClr val="00338D">
                      <a:lumMod val="75000"/>
                    </a:srgbClr>
                  </a:solidFill>
                </a:rPr>
                <a:t>Seguridad</a:t>
              </a:r>
            </a:p>
            <a:p>
              <a:pPr marL="285750" indent="-285750">
                <a:buFontTx/>
                <a:buChar char="-"/>
              </a:pPr>
              <a:r>
                <a:rPr lang="es-ES" sz="1300" b="0" dirty="0">
                  <a:solidFill>
                    <a:srgbClr val="00338D">
                      <a:lumMod val="75000"/>
                    </a:srgbClr>
                  </a:solidFill>
                </a:rPr>
                <a:t>Interconexión</a:t>
              </a:r>
            </a:p>
            <a:p>
              <a:pPr marL="285750" indent="-285750">
                <a:buFontTx/>
                <a:buChar char="-"/>
              </a:pPr>
              <a:r>
                <a:rPr lang="es-ES" sz="1300" b="0" dirty="0">
                  <a:solidFill>
                    <a:srgbClr val="00338D">
                      <a:lumMod val="75000"/>
                    </a:srgbClr>
                  </a:solidFill>
                </a:rPr>
                <a:t>Conexión celular</a:t>
              </a:r>
            </a:p>
            <a:p>
              <a:endParaRPr lang="es-ES" sz="1300" dirty="0">
                <a:solidFill>
                  <a:srgbClr val="00338D">
                    <a:lumMod val="75000"/>
                  </a:srgbClr>
                </a:solidFill>
              </a:endParaRPr>
            </a:p>
            <a:p>
              <a:r>
                <a:rPr lang="es-ES" sz="1300" dirty="0">
                  <a:solidFill>
                    <a:srgbClr val="00338D">
                      <a:lumMod val="75000"/>
                    </a:srgbClr>
                  </a:solidFill>
                </a:rPr>
                <a:t>Ecosistema</a:t>
              </a:r>
            </a:p>
            <a:p>
              <a:r>
                <a:rPr lang="es-ES" sz="1300" b="0" dirty="0">
                  <a:solidFill>
                    <a:srgbClr val="00338D">
                      <a:lumMod val="75000"/>
                    </a:srgbClr>
                  </a:solidFill>
                </a:rPr>
                <a:t>Fabricante, proveedores de servicios, usuarios vulnerables, Ayuntamientos, etc.</a:t>
              </a:r>
            </a:p>
            <a:p>
              <a:endParaRPr lang="es-ES" sz="1300" dirty="0">
                <a:solidFill>
                  <a:srgbClr val="00338D">
                    <a:lumMod val="75000"/>
                  </a:srgbClr>
                </a:solidFill>
              </a:endParaRPr>
            </a:p>
            <a:p>
              <a:r>
                <a:rPr lang="es-ES" sz="1300" dirty="0">
                  <a:solidFill>
                    <a:srgbClr val="00338D">
                      <a:lumMod val="75000"/>
                    </a:srgbClr>
                  </a:solidFill>
                </a:rPr>
                <a:t>Duración del proyecto:    </a:t>
              </a:r>
              <a:r>
                <a:rPr lang="es-ES" sz="1300" b="0" dirty="0">
                  <a:solidFill>
                    <a:srgbClr val="00338D">
                      <a:lumMod val="75000"/>
                    </a:srgbClr>
                  </a:solidFill>
                </a:rPr>
                <a:t>Mayo 2018 - Mayo 2022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4DDFD1AB-BF70-468E-B878-0D70E94E4B5D}"/>
                </a:ext>
              </a:extLst>
            </p:cNvPr>
            <p:cNvSpPr/>
            <p:nvPr/>
          </p:nvSpPr>
          <p:spPr>
            <a:xfrm>
              <a:off x="2205538" y="1283744"/>
              <a:ext cx="66285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kern="0" dirty="0">
                  <a:solidFill>
                    <a:srgbClr val="00338D"/>
                  </a:solidFill>
                </a:rPr>
                <a:t>Plataforma de vehículos conectados DGT 3.0.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54271538-ED4C-4529-B1FA-12620511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901" y="1245231"/>
              <a:ext cx="850624" cy="41850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96F821A3-24B2-4F63-A5EF-1CF6B6F6B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0797" y="1909669"/>
              <a:ext cx="3908523" cy="227083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9A8325E4-404C-4CD8-B8EA-AAB982411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0797" y="4197865"/>
              <a:ext cx="2250756" cy="144035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B503135E-7B6A-4241-8EBE-1CE061DC2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3908" y="4268689"/>
              <a:ext cx="1533810" cy="1358344"/>
            </a:xfrm>
            <a:prstGeom prst="rect">
              <a:avLst/>
            </a:prstGeom>
          </p:spPr>
        </p:pic>
      </p:grpSp>
      <p:pic>
        <p:nvPicPr>
          <p:cNvPr id="49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4317" y="210146"/>
            <a:ext cx="1171575" cy="666750"/>
          </a:xfrm>
          <a:prstGeom prst="rect">
            <a:avLst/>
          </a:prstGeom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xmlns="" id="{8DEEA81E-91F7-C74B-B03D-69CFC7DA8A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5472" y="110361"/>
            <a:ext cx="1728642" cy="8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7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568934" y="1047510"/>
            <a:ext cx="2510519" cy="1737210"/>
            <a:chOff x="2540000" y="2286000"/>
            <a:chExt cx="6756400" cy="4828906"/>
          </a:xfrm>
        </p:grpSpPr>
        <p:sp>
          <p:nvSpPr>
            <p:cNvPr id="12" name="Rectangle 11"/>
            <p:cNvSpPr/>
            <p:nvPr/>
          </p:nvSpPr>
          <p:spPr>
            <a:xfrm>
              <a:off x="2540000" y="2286000"/>
              <a:ext cx="1016000" cy="1016000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08400" y="2286000"/>
              <a:ext cx="1016000" cy="1016000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76800" y="2286000"/>
              <a:ext cx="1016000" cy="1016000"/>
            </a:xfrm>
            <a:prstGeom prst="rect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40000" y="3564467"/>
              <a:ext cx="1016000" cy="1016000"/>
            </a:xfrm>
            <a:prstGeom prst="rect">
              <a:avLst/>
            </a:prstGeom>
            <a:solidFill>
              <a:srgbClr val="4836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08400" y="3564467"/>
              <a:ext cx="1016000" cy="1016000"/>
            </a:xfrm>
            <a:prstGeom prst="rect">
              <a:avLst/>
            </a:prstGeom>
            <a:solidFill>
              <a:srgbClr val="470A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6800" y="3564467"/>
              <a:ext cx="1016000" cy="1016000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11333" y="3564467"/>
              <a:ext cx="1016000" cy="1016000"/>
            </a:xfrm>
            <a:prstGeom prst="rect">
              <a:avLst/>
            </a:prstGeom>
            <a:solidFill>
              <a:srgbClr val="00A3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40000" y="4834467"/>
              <a:ext cx="1016000" cy="1016000"/>
            </a:xfrm>
            <a:prstGeom prst="rect">
              <a:avLst/>
            </a:prstGeom>
            <a:solidFill>
              <a:srgbClr val="009A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08400" y="4834467"/>
              <a:ext cx="1016000" cy="101600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4834467"/>
              <a:ext cx="1016000" cy="1016000"/>
            </a:xfrm>
            <a:prstGeom prst="rect">
              <a:avLst/>
            </a:prstGeom>
            <a:solidFill>
              <a:srgbClr val="EAA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1333" y="4834467"/>
              <a:ext cx="1016000" cy="1016000"/>
            </a:xfrm>
            <a:prstGeom prst="rect">
              <a:avLst/>
            </a:prstGeom>
            <a:solidFill>
              <a:srgbClr val="F68D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45867" y="4834467"/>
              <a:ext cx="1016000" cy="1016000"/>
            </a:xfrm>
            <a:prstGeom prst="rect">
              <a:avLst/>
            </a:prstGeom>
            <a:solidFill>
              <a:srgbClr val="BC20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80400" y="4834467"/>
              <a:ext cx="1016000" cy="1016000"/>
            </a:xfrm>
            <a:prstGeom prst="rect">
              <a:avLst/>
            </a:prstGeom>
            <a:solidFill>
              <a:srgbClr val="C600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gray">
            <a:xfrm>
              <a:off x="2540000" y="6130653"/>
              <a:ext cx="1016000" cy="455612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2819617" y="6099644"/>
              <a:ext cx="456765" cy="51604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lt1"/>
                </a:solidFill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gray">
            <a:xfrm>
              <a:off x="3708400" y="6130653"/>
              <a:ext cx="976848" cy="455612"/>
            </a:xfrm>
            <a:prstGeom prst="rect">
              <a:avLst/>
            </a:prstGeom>
            <a:solidFill>
              <a:srgbClr val="00338D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gray">
            <a:xfrm>
              <a:off x="4023975" y="6106471"/>
              <a:ext cx="345703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gray">
            <a:xfrm>
              <a:off x="4876800" y="6130653"/>
              <a:ext cx="1016000" cy="455612"/>
            </a:xfrm>
            <a:prstGeom prst="rect">
              <a:avLst/>
            </a:prstGeom>
            <a:solidFill>
              <a:srgbClr val="00338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gray">
            <a:xfrm>
              <a:off x="5205021" y="6106473"/>
              <a:ext cx="359560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gray">
            <a:xfrm>
              <a:off x="6011334" y="6130653"/>
              <a:ext cx="1016000" cy="455612"/>
            </a:xfrm>
            <a:prstGeom prst="rect">
              <a:avLst/>
            </a:prstGeom>
            <a:solidFill>
              <a:srgbClr val="00338D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gray">
            <a:xfrm>
              <a:off x="6359257" y="6106471"/>
              <a:ext cx="320152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rgbClr val="00338D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gray">
            <a:xfrm>
              <a:off x="2540000" y="6629873"/>
              <a:ext cx="1016000" cy="45561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gray">
            <a:xfrm>
              <a:off x="2819617" y="6598862"/>
              <a:ext cx="456765" cy="51604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gray">
            <a:xfrm>
              <a:off x="3708400" y="6629873"/>
              <a:ext cx="976848" cy="455612"/>
            </a:xfrm>
            <a:prstGeom prst="rect">
              <a:avLst/>
            </a:prstGeom>
            <a:solidFill>
              <a:srgbClr val="005EB8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gray">
            <a:xfrm>
              <a:off x="4023975" y="6605689"/>
              <a:ext cx="345703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gray">
            <a:xfrm>
              <a:off x="4876800" y="6629873"/>
              <a:ext cx="1016000" cy="455612"/>
            </a:xfrm>
            <a:prstGeom prst="rect">
              <a:avLst/>
            </a:prstGeom>
            <a:solidFill>
              <a:srgbClr val="005EB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gray">
            <a:xfrm>
              <a:off x="5205021" y="6605692"/>
              <a:ext cx="359560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gray">
            <a:xfrm>
              <a:off x="6011334" y="6629873"/>
              <a:ext cx="1016000" cy="455612"/>
            </a:xfrm>
            <a:prstGeom prst="rect">
              <a:avLst/>
            </a:prstGeom>
            <a:solidFill>
              <a:srgbClr val="005EB8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solidFill>
                  <a:srgbClr val="00338D"/>
                </a:solidFill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gray">
            <a:xfrm>
              <a:off x="6359257" y="6605688"/>
              <a:ext cx="320152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rgbClr val="00338D"/>
                </a:solidFill>
                <a:latin typeface="Univers for KPMG" panose="020B060302020202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1EB8B0F-926F-45EC-8D47-84840BB9658C}"/>
              </a:ext>
            </a:extLst>
          </p:cNvPr>
          <p:cNvSpPr/>
          <p:nvPr/>
        </p:nvSpPr>
        <p:spPr>
          <a:xfrm>
            <a:off x="823465" y="1167614"/>
            <a:ext cx="10546190" cy="52891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xmlns="" id="{FA21C243-76AC-4261-80A6-C2547271C6F7}"/>
              </a:ext>
            </a:extLst>
          </p:cNvPr>
          <p:cNvSpPr/>
          <p:nvPr/>
        </p:nvSpPr>
        <p:spPr>
          <a:xfrm>
            <a:off x="915310" y="1225745"/>
            <a:ext cx="10315100" cy="56339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FE1D69A-7C5A-408F-A3D9-FBA48EDAB429}"/>
              </a:ext>
            </a:extLst>
          </p:cNvPr>
          <p:cNvSpPr/>
          <p:nvPr/>
        </p:nvSpPr>
        <p:spPr>
          <a:xfrm>
            <a:off x="2053665" y="1315641"/>
            <a:ext cx="8702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kern="0" dirty="0">
                <a:solidFill>
                  <a:srgbClr val="00338D"/>
                </a:solidFill>
              </a:rPr>
              <a:t>Plataforma de vehículos conectados DGT 3.0. Casos de uso DISPONIBLES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480D3BA5-719B-46A0-A9C9-4F3E27A22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6" y="1287067"/>
            <a:ext cx="850624" cy="41850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359E953-5DA7-4569-A887-A2B02C21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11" y="2181745"/>
            <a:ext cx="2367314" cy="80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b="1" dirty="0">
                <a:solidFill>
                  <a:schemeClr val="tx2"/>
                </a:solidFill>
                <a:latin typeface="+mn-lt"/>
                <a:ea typeface="+mn-ea"/>
              </a:rPr>
              <a:t>V-16 : </a:t>
            </a:r>
            <a:r>
              <a:rPr lang="es-ES" sz="1200" dirty="0">
                <a:solidFill>
                  <a:schemeClr val="tx2"/>
                </a:solidFill>
                <a:latin typeface="+mn-lt"/>
                <a:ea typeface="+mn-ea"/>
              </a:rPr>
              <a:t>Información compartida por los usuarios: vehículo averiado, obstáculo, accidente, mal tiempo, etc.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altLang="es-MX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342900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342900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lvl="2" indent="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97C7846-0FB6-49FA-BD84-B86C6E65AE14}"/>
              </a:ext>
            </a:extLst>
          </p:cNvPr>
          <p:cNvGrpSpPr>
            <a:grpSpLocks/>
          </p:cNvGrpSpPr>
          <p:nvPr/>
        </p:nvGrpSpPr>
        <p:grpSpPr bwMode="auto">
          <a:xfrm>
            <a:off x="979829" y="3260686"/>
            <a:ext cx="1489312" cy="937496"/>
            <a:chOff x="8674" y="122"/>
            <a:chExt cx="7314" cy="467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7B6B39A5-1802-46A9-8363-F3EEF96A5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122"/>
              <a:ext cx="7314" cy="1886"/>
              <a:chOff x="8674" y="122"/>
              <a:chExt cx="7314" cy="1886"/>
            </a:xfrm>
          </p:grpSpPr>
          <p:sp>
            <p:nvSpPr>
              <p:cNvPr id="311" name="Freeform 283">
                <a:extLst>
                  <a:ext uri="{FF2B5EF4-FFF2-40B4-BE49-F238E27FC236}">
                    <a16:creationId xmlns:a16="http://schemas.microsoft.com/office/drawing/2014/main" xmlns="" id="{F46D6A6C-2581-4BAB-B265-2C7A0BCEF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122"/>
                <a:ext cx="7314" cy="1886"/>
              </a:xfrm>
              <a:custGeom>
                <a:avLst/>
                <a:gdLst>
                  <a:gd name="T0" fmla="+- 0 8674 8674"/>
                  <a:gd name="T1" fmla="*/ T0 w 7314"/>
                  <a:gd name="T2" fmla="+- 0 122 122"/>
                  <a:gd name="T3" fmla="*/ 122 h 1886"/>
                  <a:gd name="T4" fmla="+- 0 15987 8674"/>
                  <a:gd name="T5" fmla="*/ T4 w 7314"/>
                  <a:gd name="T6" fmla="+- 0 122 122"/>
                  <a:gd name="T7" fmla="*/ 122 h 1886"/>
                  <a:gd name="T8" fmla="+- 0 15987 8674"/>
                  <a:gd name="T9" fmla="*/ T8 w 7314"/>
                  <a:gd name="T10" fmla="+- 0 2007 122"/>
                  <a:gd name="T11" fmla="*/ 2007 h 1886"/>
                  <a:gd name="T12" fmla="+- 0 8674 8674"/>
                  <a:gd name="T13" fmla="*/ T12 w 7314"/>
                  <a:gd name="T14" fmla="+- 0 2007 122"/>
                  <a:gd name="T15" fmla="*/ 2007 h 1886"/>
                  <a:gd name="T16" fmla="+- 0 8674 8674"/>
                  <a:gd name="T17" fmla="*/ T16 w 7314"/>
                  <a:gd name="T18" fmla="+- 0 122 122"/>
                  <a:gd name="T19" fmla="*/ 122 h 18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314" h="1886">
                    <a:moveTo>
                      <a:pt x="0" y="0"/>
                    </a:moveTo>
                    <a:lnTo>
                      <a:pt x="7313" y="0"/>
                    </a:lnTo>
                    <a:lnTo>
                      <a:pt x="7313" y="1885"/>
                    </a:lnTo>
                    <a:lnTo>
                      <a:pt x="0" y="18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F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44323D82-FFF0-4766-A026-0DC5044CF1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590"/>
              <a:ext cx="7314" cy="1417"/>
              <a:chOff x="8674" y="590"/>
              <a:chExt cx="7314" cy="1417"/>
            </a:xfrm>
          </p:grpSpPr>
          <p:sp>
            <p:nvSpPr>
              <p:cNvPr id="305" name="Freeform 277">
                <a:extLst>
                  <a:ext uri="{FF2B5EF4-FFF2-40B4-BE49-F238E27FC236}">
                    <a16:creationId xmlns:a16="http://schemas.microsoft.com/office/drawing/2014/main" xmlns="" id="{9BB22727-03E2-41EA-922A-D2C6B5C3B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5987 8674"/>
                  <a:gd name="T1" fmla="*/ T0 w 7314"/>
                  <a:gd name="T2" fmla="+- 0 2006 590"/>
                  <a:gd name="T3" fmla="*/ 2006 h 1417"/>
                  <a:gd name="T4" fmla="+- 0 8674 8674"/>
                  <a:gd name="T5" fmla="*/ T4 w 7314"/>
                  <a:gd name="T6" fmla="+- 0 2006 590"/>
                  <a:gd name="T7" fmla="*/ 2006 h 1417"/>
                  <a:gd name="T8" fmla="+- 0 8674 8674"/>
                  <a:gd name="T9" fmla="*/ T8 w 7314"/>
                  <a:gd name="T10" fmla="+- 0 839 590"/>
                  <a:gd name="T11" fmla="*/ 839 h 1417"/>
                  <a:gd name="T12" fmla="+- 0 8770 8674"/>
                  <a:gd name="T13" fmla="*/ T12 w 7314"/>
                  <a:gd name="T14" fmla="+- 0 764 590"/>
                  <a:gd name="T15" fmla="*/ 764 h 1417"/>
                  <a:gd name="T16" fmla="+- 0 8825 8674"/>
                  <a:gd name="T17" fmla="*/ T16 w 7314"/>
                  <a:gd name="T18" fmla="+- 0 729 590"/>
                  <a:gd name="T19" fmla="*/ 729 h 1417"/>
                  <a:gd name="T20" fmla="+- 0 8882 8674"/>
                  <a:gd name="T21" fmla="*/ T20 w 7314"/>
                  <a:gd name="T22" fmla="+- 0 698 590"/>
                  <a:gd name="T23" fmla="*/ 698 h 1417"/>
                  <a:gd name="T24" fmla="+- 0 8941 8674"/>
                  <a:gd name="T25" fmla="*/ T24 w 7314"/>
                  <a:gd name="T26" fmla="+- 0 670 590"/>
                  <a:gd name="T27" fmla="*/ 670 h 1417"/>
                  <a:gd name="T28" fmla="+- 0 9002 8674"/>
                  <a:gd name="T29" fmla="*/ T28 w 7314"/>
                  <a:gd name="T30" fmla="+- 0 646 590"/>
                  <a:gd name="T31" fmla="*/ 646 h 1417"/>
                  <a:gd name="T32" fmla="+- 0 9064 8674"/>
                  <a:gd name="T33" fmla="*/ T32 w 7314"/>
                  <a:gd name="T34" fmla="+- 0 627 590"/>
                  <a:gd name="T35" fmla="*/ 627 h 1417"/>
                  <a:gd name="T36" fmla="+- 0 9129 8674"/>
                  <a:gd name="T37" fmla="*/ T36 w 7314"/>
                  <a:gd name="T38" fmla="+- 0 611 590"/>
                  <a:gd name="T39" fmla="*/ 611 h 1417"/>
                  <a:gd name="T40" fmla="+- 0 9195 8674"/>
                  <a:gd name="T41" fmla="*/ T40 w 7314"/>
                  <a:gd name="T42" fmla="+- 0 600 590"/>
                  <a:gd name="T43" fmla="*/ 600 h 1417"/>
                  <a:gd name="T44" fmla="+- 0 9262 8674"/>
                  <a:gd name="T45" fmla="*/ T44 w 7314"/>
                  <a:gd name="T46" fmla="+- 0 593 590"/>
                  <a:gd name="T47" fmla="*/ 593 h 1417"/>
                  <a:gd name="T48" fmla="+- 0 9331 8674"/>
                  <a:gd name="T49" fmla="*/ T48 w 7314"/>
                  <a:gd name="T50" fmla="+- 0 590 590"/>
                  <a:gd name="T51" fmla="*/ 590 h 1417"/>
                  <a:gd name="T52" fmla="+- 0 9401 8674"/>
                  <a:gd name="T53" fmla="*/ T52 w 7314"/>
                  <a:gd name="T54" fmla="+- 0 593 590"/>
                  <a:gd name="T55" fmla="*/ 593 h 1417"/>
                  <a:gd name="T56" fmla="+- 0 9469 8674"/>
                  <a:gd name="T57" fmla="*/ T56 w 7314"/>
                  <a:gd name="T58" fmla="+- 0 600 590"/>
                  <a:gd name="T59" fmla="*/ 600 h 1417"/>
                  <a:gd name="T60" fmla="+- 0 9536 8674"/>
                  <a:gd name="T61" fmla="*/ T60 w 7314"/>
                  <a:gd name="T62" fmla="+- 0 611 590"/>
                  <a:gd name="T63" fmla="*/ 611 h 1417"/>
                  <a:gd name="T64" fmla="+- 0 9601 8674"/>
                  <a:gd name="T65" fmla="*/ T64 w 7314"/>
                  <a:gd name="T66" fmla="+- 0 627 590"/>
                  <a:gd name="T67" fmla="*/ 627 h 1417"/>
                  <a:gd name="T68" fmla="+- 0 9664 8674"/>
                  <a:gd name="T69" fmla="*/ T68 w 7314"/>
                  <a:gd name="T70" fmla="+- 0 648 590"/>
                  <a:gd name="T71" fmla="*/ 648 h 1417"/>
                  <a:gd name="T72" fmla="+- 0 9726 8674"/>
                  <a:gd name="T73" fmla="*/ T72 w 7314"/>
                  <a:gd name="T74" fmla="+- 0 672 590"/>
                  <a:gd name="T75" fmla="*/ 672 h 1417"/>
                  <a:gd name="T76" fmla="+- 0 9785 8674"/>
                  <a:gd name="T77" fmla="*/ T76 w 7314"/>
                  <a:gd name="T78" fmla="+- 0 700 590"/>
                  <a:gd name="T79" fmla="*/ 700 h 1417"/>
                  <a:gd name="T80" fmla="+- 0 9843 8674"/>
                  <a:gd name="T81" fmla="*/ T80 w 7314"/>
                  <a:gd name="T82" fmla="+- 0 732 590"/>
                  <a:gd name="T83" fmla="*/ 732 h 1417"/>
                  <a:gd name="T84" fmla="+- 0 9897 8674"/>
                  <a:gd name="T85" fmla="*/ T84 w 7314"/>
                  <a:gd name="T86" fmla="+- 0 768 590"/>
                  <a:gd name="T87" fmla="*/ 768 h 1417"/>
                  <a:gd name="T88" fmla="+- 0 9950 8674"/>
                  <a:gd name="T89" fmla="*/ T88 w 7314"/>
                  <a:gd name="T90" fmla="+- 0 807 590"/>
                  <a:gd name="T91" fmla="*/ 807 h 1417"/>
                  <a:gd name="T92" fmla="+- 0 10000 8674"/>
                  <a:gd name="T93" fmla="*/ T92 w 7314"/>
                  <a:gd name="T94" fmla="+- 0 849 590"/>
                  <a:gd name="T95" fmla="*/ 849 h 1417"/>
                  <a:gd name="T96" fmla="+- 0 10047 8674"/>
                  <a:gd name="T97" fmla="*/ T96 w 7314"/>
                  <a:gd name="T98" fmla="+- 0 895 590"/>
                  <a:gd name="T99" fmla="*/ 895 h 1417"/>
                  <a:gd name="T100" fmla="+- 0 10091 8674"/>
                  <a:gd name="T101" fmla="*/ T100 w 7314"/>
                  <a:gd name="T102" fmla="+- 0 943 590"/>
                  <a:gd name="T103" fmla="*/ 943 h 1417"/>
                  <a:gd name="T104" fmla="+- 0 10131 8674"/>
                  <a:gd name="T105" fmla="*/ T104 w 7314"/>
                  <a:gd name="T106" fmla="+- 0 994 590"/>
                  <a:gd name="T107" fmla="*/ 994 h 1417"/>
                  <a:gd name="T108" fmla="+- 0 10169 8674"/>
                  <a:gd name="T109" fmla="*/ T108 w 7314"/>
                  <a:gd name="T110" fmla="+- 0 1048 590"/>
                  <a:gd name="T111" fmla="*/ 1048 h 1417"/>
                  <a:gd name="T112" fmla="+- 0 10203 8674"/>
                  <a:gd name="T113" fmla="*/ T112 w 7314"/>
                  <a:gd name="T114" fmla="+- 0 1105 590"/>
                  <a:gd name="T115" fmla="*/ 1105 h 1417"/>
                  <a:gd name="T116" fmla="+- 0 10234 8674"/>
                  <a:gd name="T117" fmla="*/ T116 w 7314"/>
                  <a:gd name="T118" fmla="+- 0 1164 590"/>
                  <a:gd name="T119" fmla="*/ 1164 h 1417"/>
                  <a:gd name="T120" fmla="+- 0 10260 8674"/>
                  <a:gd name="T121" fmla="*/ T120 w 7314"/>
                  <a:gd name="T122" fmla="+- 0 1224 590"/>
                  <a:gd name="T123" fmla="*/ 1224 h 1417"/>
                  <a:gd name="T124" fmla="+- 0 10283 8674"/>
                  <a:gd name="T125" fmla="*/ T124 w 7314"/>
                  <a:gd name="T126" fmla="+- 0 1287 590"/>
                  <a:gd name="T127" fmla="*/ 1287 h 1417"/>
                  <a:gd name="T128" fmla="+- 0 11188 8674"/>
                  <a:gd name="T129" fmla="*/ T128 w 7314"/>
                  <a:gd name="T130" fmla="+- 0 1287 590"/>
                  <a:gd name="T131" fmla="*/ 1287 h 1417"/>
                  <a:gd name="T132" fmla="+- 0 11190 8674"/>
                  <a:gd name="T133" fmla="*/ T132 w 7314"/>
                  <a:gd name="T134" fmla="+- 0 1289 590"/>
                  <a:gd name="T135" fmla="*/ 1289 h 1417"/>
                  <a:gd name="T136" fmla="+- 0 11243 8674"/>
                  <a:gd name="T137" fmla="*/ T136 w 7314"/>
                  <a:gd name="T138" fmla="+- 0 1331 590"/>
                  <a:gd name="T139" fmla="*/ 1331 h 1417"/>
                  <a:gd name="T140" fmla="+- 0 12938 8674"/>
                  <a:gd name="T141" fmla="*/ T140 w 7314"/>
                  <a:gd name="T142" fmla="+- 0 1331 590"/>
                  <a:gd name="T143" fmla="*/ 1331 h 1417"/>
                  <a:gd name="T144" fmla="+- 0 12941 8674"/>
                  <a:gd name="T145" fmla="*/ T144 w 7314"/>
                  <a:gd name="T146" fmla="+- 0 1335 590"/>
                  <a:gd name="T147" fmla="*/ 1335 h 1417"/>
                  <a:gd name="T148" fmla="+- 0 12976 8674"/>
                  <a:gd name="T149" fmla="*/ T148 w 7314"/>
                  <a:gd name="T150" fmla="+- 0 1393 590"/>
                  <a:gd name="T151" fmla="*/ 1393 h 1417"/>
                  <a:gd name="T152" fmla="+- 0 13055 8674"/>
                  <a:gd name="T153" fmla="*/ T152 w 7314"/>
                  <a:gd name="T154" fmla="+- 0 1393 590"/>
                  <a:gd name="T155" fmla="*/ 1393 h 1417"/>
                  <a:gd name="T156" fmla="+- 0 13173 8674"/>
                  <a:gd name="T157" fmla="*/ T156 w 7314"/>
                  <a:gd name="T158" fmla="+- 0 1411 590"/>
                  <a:gd name="T159" fmla="*/ 1411 h 1417"/>
                  <a:gd name="T160" fmla="+- 0 13243 8674"/>
                  <a:gd name="T161" fmla="*/ T160 w 7314"/>
                  <a:gd name="T162" fmla="+- 0 1435 590"/>
                  <a:gd name="T163" fmla="*/ 1435 h 1417"/>
                  <a:gd name="T164" fmla="+- 0 13308 8674"/>
                  <a:gd name="T165" fmla="*/ T164 w 7314"/>
                  <a:gd name="T166" fmla="+- 0 1468 590"/>
                  <a:gd name="T167" fmla="*/ 1468 h 1417"/>
                  <a:gd name="T168" fmla="+- 0 13369 8674"/>
                  <a:gd name="T169" fmla="*/ T168 w 7314"/>
                  <a:gd name="T170" fmla="+- 0 1509 590"/>
                  <a:gd name="T171" fmla="*/ 1509 h 1417"/>
                  <a:gd name="T172" fmla="+- 0 13423 8674"/>
                  <a:gd name="T173" fmla="*/ T172 w 7314"/>
                  <a:gd name="T174" fmla="+- 0 1557 590"/>
                  <a:gd name="T175" fmla="*/ 1557 h 1417"/>
                  <a:gd name="T176" fmla="+- 0 15987 8674"/>
                  <a:gd name="T177" fmla="*/ T176 w 7314"/>
                  <a:gd name="T178" fmla="+- 0 1557 590"/>
                  <a:gd name="T179" fmla="*/ 1557 h 1417"/>
                  <a:gd name="T180" fmla="+- 0 15987 8674"/>
                  <a:gd name="T181" fmla="*/ T180 w 7314"/>
                  <a:gd name="T182" fmla="+- 0 2006 590"/>
                  <a:gd name="T183" fmla="*/ 2006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</a:cxnLst>
                <a:rect l="0" t="0" r="r" b="b"/>
                <a:pathLst>
                  <a:path w="7314" h="1417">
                    <a:moveTo>
                      <a:pt x="7313" y="1416"/>
                    </a:moveTo>
                    <a:lnTo>
                      <a:pt x="0" y="1416"/>
                    </a:lnTo>
                    <a:lnTo>
                      <a:pt x="0" y="249"/>
                    </a:lnTo>
                    <a:lnTo>
                      <a:pt x="96" y="174"/>
                    </a:lnTo>
                    <a:lnTo>
                      <a:pt x="151" y="139"/>
                    </a:lnTo>
                    <a:lnTo>
                      <a:pt x="208" y="108"/>
                    </a:lnTo>
                    <a:lnTo>
                      <a:pt x="267" y="80"/>
                    </a:lnTo>
                    <a:lnTo>
                      <a:pt x="328" y="56"/>
                    </a:lnTo>
                    <a:lnTo>
                      <a:pt x="390" y="37"/>
                    </a:lnTo>
                    <a:lnTo>
                      <a:pt x="455" y="21"/>
                    </a:lnTo>
                    <a:lnTo>
                      <a:pt x="521" y="10"/>
                    </a:lnTo>
                    <a:lnTo>
                      <a:pt x="588" y="3"/>
                    </a:lnTo>
                    <a:lnTo>
                      <a:pt x="657" y="0"/>
                    </a:lnTo>
                    <a:lnTo>
                      <a:pt x="727" y="3"/>
                    </a:lnTo>
                    <a:lnTo>
                      <a:pt x="795" y="10"/>
                    </a:lnTo>
                    <a:lnTo>
                      <a:pt x="862" y="21"/>
                    </a:lnTo>
                    <a:lnTo>
                      <a:pt x="927" y="37"/>
                    </a:lnTo>
                    <a:lnTo>
                      <a:pt x="990" y="58"/>
                    </a:lnTo>
                    <a:lnTo>
                      <a:pt x="1052" y="82"/>
                    </a:lnTo>
                    <a:lnTo>
                      <a:pt x="1111" y="110"/>
                    </a:lnTo>
                    <a:lnTo>
                      <a:pt x="1169" y="142"/>
                    </a:lnTo>
                    <a:lnTo>
                      <a:pt x="1223" y="178"/>
                    </a:lnTo>
                    <a:lnTo>
                      <a:pt x="1276" y="217"/>
                    </a:lnTo>
                    <a:lnTo>
                      <a:pt x="1326" y="259"/>
                    </a:lnTo>
                    <a:lnTo>
                      <a:pt x="1373" y="305"/>
                    </a:lnTo>
                    <a:lnTo>
                      <a:pt x="1417" y="353"/>
                    </a:lnTo>
                    <a:lnTo>
                      <a:pt x="1457" y="404"/>
                    </a:lnTo>
                    <a:lnTo>
                      <a:pt x="1495" y="458"/>
                    </a:lnTo>
                    <a:lnTo>
                      <a:pt x="1529" y="515"/>
                    </a:lnTo>
                    <a:lnTo>
                      <a:pt x="1560" y="574"/>
                    </a:lnTo>
                    <a:lnTo>
                      <a:pt x="1586" y="634"/>
                    </a:lnTo>
                    <a:lnTo>
                      <a:pt x="1609" y="697"/>
                    </a:lnTo>
                    <a:lnTo>
                      <a:pt x="2514" y="697"/>
                    </a:lnTo>
                    <a:lnTo>
                      <a:pt x="2516" y="699"/>
                    </a:lnTo>
                    <a:lnTo>
                      <a:pt x="2569" y="741"/>
                    </a:lnTo>
                    <a:lnTo>
                      <a:pt x="4264" y="741"/>
                    </a:lnTo>
                    <a:lnTo>
                      <a:pt x="4267" y="745"/>
                    </a:lnTo>
                    <a:lnTo>
                      <a:pt x="4302" y="803"/>
                    </a:lnTo>
                    <a:lnTo>
                      <a:pt x="4381" y="803"/>
                    </a:lnTo>
                    <a:lnTo>
                      <a:pt x="4499" y="821"/>
                    </a:lnTo>
                    <a:lnTo>
                      <a:pt x="4569" y="845"/>
                    </a:lnTo>
                    <a:lnTo>
                      <a:pt x="4634" y="878"/>
                    </a:lnTo>
                    <a:lnTo>
                      <a:pt x="4695" y="919"/>
                    </a:lnTo>
                    <a:lnTo>
                      <a:pt x="4749" y="967"/>
                    </a:lnTo>
                    <a:lnTo>
                      <a:pt x="7313" y="967"/>
                    </a:lnTo>
                    <a:lnTo>
                      <a:pt x="7313" y="1416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06" name="Freeform 278">
                <a:extLst>
                  <a:ext uri="{FF2B5EF4-FFF2-40B4-BE49-F238E27FC236}">
                    <a16:creationId xmlns:a16="http://schemas.microsoft.com/office/drawing/2014/main" xmlns="" id="{AE01DD7C-4CD4-46F7-90BC-F0C71FB74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2938 8674"/>
                  <a:gd name="T1" fmla="*/ T0 w 7314"/>
                  <a:gd name="T2" fmla="+- 0 1331 590"/>
                  <a:gd name="T3" fmla="*/ 1331 h 1417"/>
                  <a:gd name="T4" fmla="+- 0 11243 8674"/>
                  <a:gd name="T5" fmla="*/ T4 w 7314"/>
                  <a:gd name="T6" fmla="+- 0 1331 590"/>
                  <a:gd name="T7" fmla="*/ 1331 h 1417"/>
                  <a:gd name="T8" fmla="+- 0 11281 8674"/>
                  <a:gd name="T9" fmla="*/ T8 w 7314"/>
                  <a:gd name="T10" fmla="+- 0 1276 590"/>
                  <a:gd name="T11" fmla="*/ 1276 h 1417"/>
                  <a:gd name="T12" fmla="+- 0 11322 8674"/>
                  <a:gd name="T13" fmla="*/ T12 w 7314"/>
                  <a:gd name="T14" fmla="+- 0 1224 590"/>
                  <a:gd name="T15" fmla="*/ 1224 h 1417"/>
                  <a:gd name="T16" fmla="+- 0 11366 8674"/>
                  <a:gd name="T17" fmla="*/ T16 w 7314"/>
                  <a:gd name="T18" fmla="+- 0 1174 590"/>
                  <a:gd name="T19" fmla="*/ 1174 h 1417"/>
                  <a:gd name="T20" fmla="+- 0 11414 8674"/>
                  <a:gd name="T21" fmla="*/ T20 w 7314"/>
                  <a:gd name="T22" fmla="+- 0 1128 590"/>
                  <a:gd name="T23" fmla="*/ 1128 h 1417"/>
                  <a:gd name="T24" fmla="+- 0 11464 8674"/>
                  <a:gd name="T25" fmla="*/ T24 w 7314"/>
                  <a:gd name="T26" fmla="+- 0 1085 590"/>
                  <a:gd name="T27" fmla="*/ 1085 h 1417"/>
                  <a:gd name="T28" fmla="+- 0 11517 8674"/>
                  <a:gd name="T29" fmla="*/ T28 w 7314"/>
                  <a:gd name="T30" fmla="+- 0 1045 590"/>
                  <a:gd name="T31" fmla="*/ 1045 h 1417"/>
                  <a:gd name="T32" fmla="+- 0 11573 8674"/>
                  <a:gd name="T33" fmla="*/ T32 w 7314"/>
                  <a:gd name="T34" fmla="+- 0 1009 590"/>
                  <a:gd name="T35" fmla="*/ 1009 h 1417"/>
                  <a:gd name="T36" fmla="+- 0 11631 8674"/>
                  <a:gd name="T37" fmla="*/ T36 w 7314"/>
                  <a:gd name="T38" fmla="+- 0 977 590"/>
                  <a:gd name="T39" fmla="*/ 977 h 1417"/>
                  <a:gd name="T40" fmla="+- 0 11691 8674"/>
                  <a:gd name="T41" fmla="*/ T40 w 7314"/>
                  <a:gd name="T42" fmla="+- 0 948 590"/>
                  <a:gd name="T43" fmla="*/ 948 h 1417"/>
                  <a:gd name="T44" fmla="+- 0 11753 8674"/>
                  <a:gd name="T45" fmla="*/ T44 w 7314"/>
                  <a:gd name="T46" fmla="+- 0 923 590"/>
                  <a:gd name="T47" fmla="*/ 923 h 1417"/>
                  <a:gd name="T48" fmla="+- 0 11817 8674"/>
                  <a:gd name="T49" fmla="*/ T48 w 7314"/>
                  <a:gd name="T50" fmla="+- 0 903 590"/>
                  <a:gd name="T51" fmla="*/ 903 h 1417"/>
                  <a:gd name="T52" fmla="+- 0 11884 8674"/>
                  <a:gd name="T53" fmla="*/ T52 w 7314"/>
                  <a:gd name="T54" fmla="+- 0 886 590"/>
                  <a:gd name="T55" fmla="*/ 886 h 1417"/>
                  <a:gd name="T56" fmla="+- 0 11951 8674"/>
                  <a:gd name="T57" fmla="*/ T56 w 7314"/>
                  <a:gd name="T58" fmla="+- 0 874 590"/>
                  <a:gd name="T59" fmla="*/ 874 h 1417"/>
                  <a:gd name="T60" fmla="+- 0 12020 8674"/>
                  <a:gd name="T61" fmla="*/ T60 w 7314"/>
                  <a:gd name="T62" fmla="+- 0 867 590"/>
                  <a:gd name="T63" fmla="*/ 867 h 1417"/>
                  <a:gd name="T64" fmla="+- 0 12091 8674"/>
                  <a:gd name="T65" fmla="*/ T64 w 7314"/>
                  <a:gd name="T66" fmla="+- 0 865 590"/>
                  <a:gd name="T67" fmla="*/ 865 h 1417"/>
                  <a:gd name="T68" fmla="+- 0 12161 8674"/>
                  <a:gd name="T69" fmla="*/ T68 w 7314"/>
                  <a:gd name="T70" fmla="+- 0 867 590"/>
                  <a:gd name="T71" fmla="*/ 867 h 1417"/>
                  <a:gd name="T72" fmla="+- 0 12231 8674"/>
                  <a:gd name="T73" fmla="*/ T72 w 7314"/>
                  <a:gd name="T74" fmla="+- 0 875 590"/>
                  <a:gd name="T75" fmla="*/ 875 h 1417"/>
                  <a:gd name="T76" fmla="+- 0 12299 8674"/>
                  <a:gd name="T77" fmla="*/ T76 w 7314"/>
                  <a:gd name="T78" fmla="+- 0 887 590"/>
                  <a:gd name="T79" fmla="*/ 887 h 1417"/>
                  <a:gd name="T80" fmla="+- 0 12365 8674"/>
                  <a:gd name="T81" fmla="*/ T80 w 7314"/>
                  <a:gd name="T82" fmla="+- 0 903 590"/>
                  <a:gd name="T83" fmla="*/ 903 h 1417"/>
                  <a:gd name="T84" fmla="+- 0 12430 8674"/>
                  <a:gd name="T85" fmla="*/ T84 w 7314"/>
                  <a:gd name="T86" fmla="+- 0 924 590"/>
                  <a:gd name="T87" fmla="*/ 924 h 1417"/>
                  <a:gd name="T88" fmla="+- 0 12492 8674"/>
                  <a:gd name="T89" fmla="*/ T88 w 7314"/>
                  <a:gd name="T90" fmla="+- 0 949 590"/>
                  <a:gd name="T91" fmla="*/ 949 h 1417"/>
                  <a:gd name="T92" fmla="+- 0 12553 8674"/>
                  <a:gd name="T93" fmla="*/ T92 w 7314"/>
                  <a:gd name="T94" fmla="+- 0 978 590"/>
                  <a:gd name="T95" fmla="*/ 978 h 1417"/>
                  <a:gd name="T96" fmla="+- 0 12611 8674"/>
                  <a:gd name="T97" fmla="*/ T96 w 7314"/>
                  <a:gd name="T98" fmla="+- 0 1011 590"/>
                  <a:gd name="T99" fmla="*/ 1011 h 1417"/>
                  <a:gd name="T100" fmla="+- 0 12667 8674"/>
                  <a:gd name="T101" fmla="*/ T100 w 7314"/>
                  <a:gd name="T102" fmla="+- 0 1047 590"/>
                  <a:gd name="T103" fmla="*/ 1047 h 1417"/>
                  <a:gd name="T104" fmla="+- 0 12720 8674"/>
                  <a:gd name="T105" fmla="*/ T104 w 7314"/>
                  <a:gd name="T106" fmla="+- 0 1087 590"/>
                  <a:gd name="T107" fmla="*/ 1087 h 1417"/>
                  <a:gd name="T108" fmla="+- 0 12770 8674"/>
                  <a:gd name="T109" fmla="*/ T108 w 7314"/>
                  <a:gd name="T110" fmla="+- 0 1131 590"/>
                  <a:gd name="T111" fmla="*/ 1131 h 1417"/>
                  <a:gd name="T112" fmla="+- 0 12818 8674"/>
                  <a:gd name="T113" fmla="*/ T112 w 7314"/>
                  <a:gd name="T114" fmla="+- 0 1178 590"/>
                  <a:gd name="T115" fmla="*/ 1178 h 1417"/>
                  <a:gd name="T116" fmla="+- 0 12862 8674"/>
                  <a:gd name="T117" fmla="*/ T116 w 7314"/>
                  <a:gd name="T118" fmla="+- 0 1227 590"/>
                  <a:gd name="T119" fmla="*/ 1227 h 1417"/>
                  <a:gd name="T120" fmla="+- 0 12904 8674"/>
                  <a:gd name="T121" fmla="*/ T120 w 7314"/>
                  <a:gd name="T122" fmla="+- 0 1280 590"/>
                  <a:gd name="T123" fmla="*/ 1280 h 1417"/>
                  <a:gd name="T124" fmla="+- 0 12938 8674"/>
                  <a:gd name="T125" fmla="*/ T124 w 7314"/>
                  <a:gd name="T126" fmla="+- 0 1331 590"/>
                  <a:gd name="T127" fmla="*/ 1331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7314" h="1417">
                    <a:moveTo>
                      <a:pt x="4264" y="741"/>
                    </a:moveTo>
                    <a:lnTo>
                      <a:pt x="2569" y="741"/>
                    </a:lnTo>
                    <a:lnTo>
                      <a:pt x="2607" y="686"/>
                    </a:lnTo>
                    <a:lnTo>
                      <a:pt x="2648" y="634"/>
                    </a:lnTo>
                    <a:lnTo>
                      <a:pt x="2692" y="584"/>
                    </a:lnTo>
                    <a:lnTo>
                      <a:pt x="2740" y="538"/>
                    </a:lnTo>
                    <a:lnTo>
                      <a:pt x="2790" y="495"/>
                    </a:lnTo>
                    <a:lnTo>
                      <a:pt x="2843" y="455"/>
                    </a:lnTo>
                    <a:lnTo>
                      <a:pt x="2899" y="419"/>
                    </a:lnTo>
                    <a:lnTo>
                      <a:pt x="2957" y="387"/>
                    </a:lnTo>
                    <a:lnTo>
                      <a:pt x="3017" y="358"/>
                    </a:lnTo>
                    <a:lnTo>
                      <a:pt x="3079" y="333"/>
                    </a:lnTo>
                    <a:lnTo>
                      <a:pt x="3143" y="313"/>
                    </a:lnTo>
                    <a:lnTo>
                      <a:pt x="3210" y="296"/>
                    </a:lnTo>
                    <a:lnTo>
                      <a:pt x="3277" y="284"/>
                    </a:lnTo>
                    <a:lnTo>
                      <a:pt x="3346" y="277"/>
                    </a:lnTo>
                    <a:lnTo>
                      <a:pt x="3417" y="275"/>
                    </a:lnTo>
                    <a:lnTo>
                      <a:pt x="3487" y="277"/>
                    </a:lnTo>
                    <a:lnTo>
                      <a:pt x="3557" y="285"/>
                    </a:lnTo>
                    <a:lnTo>
                      <a:pt x="3625" y="297"/>
                    </a:lnTo>
                    <a:lnTo>
                      <a:pt x="3691" y="313"/>
                    </a:lnTo>
                    <a:lnTo>
                      <a:pt x="3756" y="334"/>
                    </a:lnTo>
                    <a:lnTo>
                      <a:pt x="3818" y="359"/>
                    </a:lnTo>
                    <a:lnTo>
                      <a:pt x="3879" y="388"/>
                    </a:lnTo>
                    <a:lnTo>
                      <a:pt x="3937" y="421"/>
                    </a:lnTo>
                    <a:lnTo>
                      <a:pt x="3993" y="457"/>
                    </a:lnTo>
                    <a:lnTo>
                      <a:pt x="4046" y="497"/>
                    </a:lnTo>
                    <a:lnTo>
                      <a:pt x="4096" y="541"/>
                    </a:lnTo>
                    <a:lnTo>
                      <a:pt x="4144" y="588"/>
                    </a:lnTo>
                    <a:lnTo>
                      <a:pt x="4188" y="637"/>
                    </a:lnTo>
                    <a:lnTo>
                      <a:pt x="4230" y="690"/>
                    </a:lnTo>
                    <a:lnTo>
                      <a:pt x="4264" y="741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07" name="Freeform 279">
                <a:extLst>
                  <a:ext uri="{FF2B5EF4-FFF2-40B4-BE49-F238E27FC236}">
                    <a16:creationId xmlns:a16="http://schemas.microsoft.com/office/drawing/2014/main" xmlns="" id="{FDF2BD6A-4030-4477-B176-C74EEC25A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5987 8674"/>
                  <a:gd name="T1" fmla="*/ T0 w 7314"/>
                  <a:gd name="T2" fmla="+- 0 1557 590"/>
                  <a:gd name="T3" fmla="*/ 1557 h 1417"/>
                  <a:gd name="T4" fmla="+- 0 13423 8674"/>
                  <a:gd name="T5" fmla="*/ T4 w 7314"/>
                  <a:gd name="T6" fmla="+- 0 1557 590"/>
                  <a:gd name="T7" fmla="*/ 1557 h 1417"/>
                  <a:gd name="T8" fmla="+- 0 13452 8674"/>
                  <a:gd name="T9" fmla="*/ T8 w 7314"/>
                  <a:gd name="T10" fmla="+- 0 1495 590"/>
                  <a:gd name="T11" fmla="*/ 1495 h 1417"/>
                  <a:gd name="T12" fmla="+- 0 13485 8674"/>
                  <a:gd name="T13" fmla="*/ T12 w 7314"/>
                  <a:gd name="T14" fmla="+- 0 1437 590"/>
                  <a:gd name="T15" fmla="*/ 1437 h 1417"/>
                  <a:gd name="T16" fmla="+- 0 13522 8674"/>
                  <a:gd name="T17" fmla="*/ T16 w 7314"/>
                  <a:gd name="T18" fmla="+- 0 1381 590"/>
                  <a:gd name="T19" fmla="*/ 1381 h 1417"/>
                  <a:gd name="T20" fmla="+- 0 13562 8674"/>
                  <a:gd name="T21" fmla="*/ T20 w 7314"/>
                  <a:gd name="T22" fmla="+- 0 1327 590"/>
                  <a:gd name="T23" fmla="*/ 1327 h 1417"/>
                  <a:gd name="T24" fmla="+- 0 13606 8674"/>
                  <a:gd name="T25" fmla="*/ T24 w 7314"/>
                  <a:gd name="T26" fmla="+- 0 1277 590"/>
                  <a:gd name="T27" fmla="*/ 1277 h 1417"/>
                  <a:gd name="T28" fmla="+- 0 13654 8674"/>
                  <a:gd name="T29" fmla="*/ T28 w 7314"/>
                  <a:gd name="T30" fmla="+- 0 1231 590"/>
                  <a:gd name="T31" fmla="*/ 1231 h 1417"/>
                  <a:gd name="T32" fmla="+- 0 13705 8674"/>
                  <a:gd name="T33" fmla="*/ T32 w 7314"/>
                  <a:gd name="T34" fmla="+- 0 1188 590"/>
                  <a:gd name="T35" fmla="*/ 1188 h 1417"/>
                  <a:gd name="T36" fmla="+- 0 13758 8674"/>
                  <a:gd name="T37" fmla="*/ T36 w 7314"/>
                  <a:gd name="T38" fmla="+- 0 1148 590"/>
                  <a:gd name="T39" fmla="*/ 1148 h 1417"/>
                  <a:gd name="T40" fmla="+- 0 13815 8674"/>
                  <a:gd name="T41" fmla="*/ T40 w 7314"/>
                  <a:gd name="T42" fmla="+- 0 1113 590"/>
                  <a:gd name="T43" fmla="*/ 1113 h 1417"/>
                  <a:gd name="T44" fmla="+- 0 13874 8674"/>
                  <a:gd name="T45" fmla="*/ T44 w 7314"/>
                  <a:gd name="T46" fmla="+- 0 1081 590"/>
                  <a:gd name="T47" fmla="*/ 1081 h 1417"/>
                  <a:gd name="T48" fmla="+- 0 13935 8674"/>
                  <a:gd name="T49" fmla="*/ T48 w 7314"/>
                  <a:gd name="T50" fmla="+- 0 1054 590"/>
                  <a:gd name="T51" fmla="*/ 1054 h 1417"/>
                  <a:gd name="T52" fmla="+- 0 13999 8674"/>
                  <a:gd name="T53" fmla="*/ T52 w 7314"/>
                  <a:gd name="T54" fmla="+- 0 1031 590"/>
                  <a:gd name="T55" fmla="*/ 1031 h 1417"/>
                  <a:gd name="T56" fmla="+- 0 14065 8674"/>
                  <a:gd name="T57" fmla="*/ T56 w 7314"/>
                  <a:gd name="T58" fmla="+- 0 1013 590"/>
                  <a:gd name="T59" fmla="*/ 1013 h 1417"/>
                  <a:gd name="T60" fmla="+- 0 14132 8674"/>
                  <a:gd name="T61" fmla="*/ T60 w 7314"/>
                  <a:gd name="T62" fmla="+- 0 1000 590"/>
                  <a:gd name="T63" fmla="*/ 1000 h 1417"/>
                  <a:gd name="T64" fmla="+- 0 14202 8674"/>
                  <a:gd name="T65" fmla="*/ T64 w 7314"/>
                  <a:gd name="T66" fmla="+- 0 992 590"/>
                  <a:gd name="T67" fmla="*/ 992 h 1417"/>
                  <a:gd name="T68" fmla="+- 0 14273 8674"/>
                  <a:gd name="T69" fmla="*/ T68 w 7314"/>
                  <a:gd name="T70" fmla="+- 0 990 590"/>
                  <a:gd name="T71" fmla="*/ 990 h 1417"/>
                  <a:gd name="T72" fmla="+- 0 14347 8674"/>
                  <a:gd name="T73" fmla="*/ T72 w 7314"/>
                  <a:gd name="T74" fmla="+- 0 993 590"/>
                  <a:gd name="T75" fmla="*/ 993 h 1417"/>
                  <a:gd name="T76" fmla="+- 0 14420 8674"/>
                  <a:gd name="T77" fmla="*/ T76 w 7314"/>
                  <a:gd name="T78" fmla="+- 0 1002 590"/>
                  <a:gd name="T79" fmla="*/ 1002 h 1417"/>
                  <a:gd name="T80" fmla="+- 0 14491 8674"/>
                  <a:gd name="T81" fmla="*/ T80 w 7314"/>
                  <a:gd name="T82" fmla="+- 0 1016 590"/>
                  <a:gd name="T83" fmla="*/ 1016 h 1417"/>
                  <a:gd name="T84" fmla="+- 0 14560 8674"/>
                  <a:gd name="T85" fmla="*/ T84 w 7314"/>
                  <a:gd name="T86" fmla="+- 0 1036 590"/>
                  <a:gd name="T87" fmla="*/ 1036 h 1417"/>
                  <a:gd name="T88" fmla="+- 0 14627 8674"/>
                  <a:gd name="T89" fmla="*/ T88 w 7314"/>
                  <a:gd name="T90" fmla="+- 0 1061 590"/>
                  <a:gd name="T91" fmla="*/ 1061 h 1417"/>
                  <a:gd name="T92" fmla="+- 0 14691 8674"/>
                  <a:gd name="T93" fmla="*/ T92 w 7314"/>
                  <a:gd name="T94" fmla="+- 0 1091 590"/>
                  <a:gd name="T95" fmla="*/ 1091 h 1417"/>
                  <a:gd name="T96" fmla="+- 0 14753 8674"/>
                  <a:gd name="T97" fmla="*/ T96 w 7314"/>
                  <a:gd name="T98" fmla="+- 0 1126 590"/>
                  <a:gd name="T99" fmla="*/ 1126 h 1417"/>
                  <a:gd name="T100" fmla="+- 0 14811 8674"/>
                  <a:gd name="T101" fmla="*/ T100 w 7314"/>
                  <a:gd name="T102" fmla="+- 0 1165 590"/>
                  <a:gd name="T103" fmla="*/ 1165 h 1417"/>
                  <a:gd name="T104" fmla="+- 0 14866 8674"/>
                  <a:gd name="T105" fmla="*/ T104 w 7314"/>
                  <a:gd name="T106" fmla="+- 0 1209 590"/>
                  <a:gd name="T107" fmla="*/ 1209 h 1417"/>
                  <a:gd name="T108" fmla="+- 0 14918 8674"/>
                  <a:gd name="T109" fmla="*/ T108 w 7314"/>
                  <a:gd name="T110" fmla="+- 0 1256 590"/>
                  <a:gd name="T111" fmla="*/ 1256 h 1417"/>
                  <a:gd name="T112" fmla="+- 0 14966 8674"/>
                  <a:gd name="T113" fmla="*/ T112 w 7314"/>
                  <a:gd name="T114" fmla="+- 0 1308 590"/>
                  <a:gd name="T115" fmla="*/ 1308 h 1417"/>
                  <a:gd name="T116" fmla="+- 0 15010 8674"/>
                  <a:gd name="T117" fmla="*/ T116 w 7314"/>
                  <a:gd name="T118" fmla="+- 0 1362 590"/>
                  <a:gd name="T119" fmla="*/ 1362 h 1417"/>
                  <a:gd name="T120" fmla="+- 0 15050 8674"/>
                  <a:gd name="T121" fmla="*/ T120 w 7314"/>
                  <a:gd name="T122" fmla="+- 0 1421 590"/>
                  <a:gd name="T123" fmla="*/ 1421 h 1417"/>
                  <a:gd name="T124" fmla="+- 0 15086 8674"/>
                  <a:gd name="T125" fmla="*/ T124 w 7314"/>
                  <a:gd name="T126" fmla="+- 0 1482 590"/>
                  <a:gd name="T127" fmla="*/ 1482 h 1417"/>
                  <a:gd name="T128" fmla="+- 0 15987 8674"/>
                  <a:gd name="T129" fmla="*/ T128 w 7314"/>
                  <a:gd name="T130" fmla="+- 0 1482 590"/>
                  <a:gd name="T131" fmla="*/ 1482 h 1417"/>
                  <a:gd name="T132" fmla="+- 0 15987 8674"/>
                  <a:gd name="T133" fmla="*/ T132 w 7314"/>
                  <a:gd name="T134" fmla="+- 0 1557 590"/>
                  <a:gd name="T135" fmla="*/ 1557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7314" h="1417">
                    <a:moveTo>
                      <a:pt x="7313" y="967"/>
                    </a:moveTo>
                    <a:lnTo>
                      <a:pt x="4749" y="967"/>
                    </a:lnTo>
                    <a:lnTo>
                      <a:pt x="4778" y="905"/>
                    </a:lnTo>
                    <a:lnTo>
                      <a:pt x="4811" y="847"/>
                    </a:lnTo>
                    <a:lnTo>
                      <a:pt x="4848" y="791"/>
                    </a:lnTo>
                    <a:lnTo>
                      <a:pt x="4888" y="737"/>
                    </a:lnTo>
                    <a:lnTo>
                      <a:pt x="4932" y="687"/>
                    </a:lnTo>
                    <a:lnTo>
                      <a:pt x="4980" y="641"/>
                    </a:lnTo>
                    <a:lnTo>
                      <a:pt x="5031" y="598"/>
                    </a:lnTo>
                    <a:lnTo>
                      <a:pt x="5084" y="558"/>
                    </a:lnTo>
                    <a:lnTo>
                      <a:pt x="5141" y="523"/>
                    </a:lnTo>
                    <a:lnTo>
                      <a:pt x="5200" y="491"/>
                    </a:lnTo>
                    <a:lnTo>
                      <a:pt x="5261" y="464"/>
                    </a:lnTo>
                    <a:lnTo>
                      <a:pt x="5325" y="441"/>
                    </a:lnTo>
                    <a:lnTo>
                      <a:pt x="5391" y="423"/>
                    </a:lnTo>
                    <a:lnTo>
                      <a:pt x="5458" y="410"/>
                    </a:lnTo>
                    <a:lnTo>
                      <a:pt x="5528" y="402"/>
                    </a:lnTo>
                    <a:lnTo>
                      <a:pt x="5599" y="400"/>
                    </a:lnTo>
                    <a:lnTo>
                      <a:pt x="5673" y="403"/>
                    </a:lnTo>
                    <a:lnTo>
                      <a:pt x="5746" y="412"/>
                    </a:lnTo>
                    <a:lnTo>
                      <a:pt x="5817" y="426"/>
                    </a:lnTo>
                    <a:lnTo>
                      <a:pt x="5886" y="446"/>
                    </a:lnTo>
                    <a:lnTo>
                      <a:pt x="5953" y="471"/>
                    </a:lnTo>
                    <a:lnTo>
                      <a:pt x="6017" y="501"/>
                    </a:lnTo>
                    <a:lnTo>
                      <a:pt x="6079" y="536"/>
                    </a:lnTo>
                    <a:lnTo>
                      <a:pt x="6137" y="575"/>
                    </a:lnTo>
                    <a:lnTo>
                      <a:pt x="6192" y="619"/>
                    </a:lnTo>
                    <a:lnTo>
                      <a:pt x="6244" y="666"/>
                    </a:lnTo>
                    <a:lnTo>
                      <a:pt x="6292" y="718"/>
                    </a:lnTo>
                    <a:lnTo>
                      <a:pt x="6336" y="772"/>
                    </a:lnTo>
                    <a:lnTo>
                      <a:pt x="6376" y="831"/>
                    </a:lnTo>
                    <a:lnTo>
                      <a:pt x="6412" y="892"/>
                    </a:lnTo>
                    <a:lnTo>
                      <a:pt x="7313" y="892"/>
                    </a:lnTo>
                    <a:lnTo>
                      <a:pt x="7313" y="967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08" name="Freeform 280">
                <a:extLst>
                  <a:ext uri="{FF2B5EF4-FFF2-40B4-BE49-F238E27FC236}">
                    <a16:creationId xmlns:a16="http://schemas.microsoft.com/office/drawing/2014/main" xmlns="" id="{C5E78CB8-8014-433C-9929-21BAFBE41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1188 8674"/>
                  <a:gd name="T1" fmla="*/ T0 w 7314"/>
                  <a:gd name="T2" fmla="+- 0 1287 590"/>
                  <a:gd name="T3" fmla="*/ 1287 h 1417"/>
                  <a:gd name="T4" fmla="+- 0 10283 8674"/>
                  <a:gd name="T5" fmla="*/ T4 w 7314"/>
                  <a:gd name="T6" fmla="+- 0 1287 590"/>
                  <a:gd name="T7" fmla="*/ 1287 h 1417"/>
                  <a:gd name="T8" fmla="+- 0 10340 8674"/>
                  <a:gd name="T9" fmla="*/ T8 w 7314"/>
                  <a:gd name="T10" fmla="+- 0 1250 590"/>
                  <a:gd name="T11" fmla="*/ 1250 h 1417"/>
                  <a:gd name="T12" fmla="+- 0 10399 8674"/>
                  <a:gd name="T13" fmla="*/ T12 w 7314"/>
                  <a:gd name="T14" fmla="+- 0 1218 590"/>
                  <a:gd name="T15" fmla="*/ 1218 h 1417"/>
                  <a:gd name="T16" fmla="+- 0 10462 8674"/>
                  <a:gd name="T17" fmla="*/ T16 w 7314"/>
                  <a:gd name="T18" fmla="+- 0 1191 590"/>
                  <a:gd name="T19" fmla="*/ 1191 h 1417"/>
                  <a:gd name="T20" fmla="+- 0 10527 8674"/>
                  <a:gd name="T21" fmla="*/ T20 w 7314"/>
                  <a:gd name="T22" fmla="+- 0 1170 590"/>
                  <a:gd name="T23" fmla="*/ 1170 h 1417"/>
                  <a:gd name="T24" fmla="+- 0 10595 8674"/>
                  <a:gd name="T25" fmla="*/ T24 w 7314"/>
                  <a:gd name="T26" fmla="+- 0 1154 590"/>
                  <a:gd name="T27" fmla="*/ 1154 h 1417"/>
                  <a:gd name="T28" fmla="+- 0 10664 8674"/>
                  <a:gd name="T29" fmla="*/ T28 w 7314"/>
                  <a:gd name="T30" fmla="+- 0 1145 590"/>
                  <a:gd name="T31" fmla="*/ 1145 h 1417"/>
                  <a:gd name="T32" fmla="+- 0 10736 8674"/>
                  <a:gd name="T33" fmla="*/ T32 w 7314"/>
                  <a:gd name="T34" fmla="+- 0 1141 590"/>
                  <a:gd name="T35" fmla="*/ 1141 h 1417"/>
                  <a:gd name="T36" fmla="+- 0 10808 8674"/>
                  <a:gd name="T37" fmla="*/ T36 w 7314"/>
                  <a:gd name="T38" fmla="+- 0 1145 590"/>
                  <a:gd name="T39" fmla="*/ 1145 h 1417"/>
                  <a:gd name="T40" fmla="+- 0 10877 8674"/>
                  <a:gd name="T41" fmla="*/ T40 w 7314"/>
                  <a:gd name="T42" fmla="+- 0 1154 590"/>
                  <a:gd name="T43" fmla="*/ 1154 h 1417"/>
                  <a:gd name="T44" fmla="+- 0 10945 8674"/>
                  <a:gd name="T45" fmla="*/ T44 w 7314"/>
                  <a:gd name="T46" fmla="+- 0 1170 590"/>
                  <a:gd name="T47" fmla="*/ 1170 h 1417"/>
                  <a:gd name="T48" fmla="+- 0 11011 8674"/>
                  <a:gd name="T49" fmla="*/ T48 w 7314"/>
                  <a:gd name="T50" fmla="+- 0 1192 590"/>
                  <a:gd name="T51" fmla="*/ 1192 h 1417"/>
                  <a:gd name="T52" fmla="+- 0 11074 8674"/>
                  <a:gd name="T53" fmla="*/ T52 w 7314"/>
                  <a:gd name="T54" fmla="+- 0 1219 590"/>
                  <a:gd name="T55" fmla="*/ 1219 h 1417"/>
                  <a:gd name="T56" fmla="+- 0 11133 8674"/>
                  <a:gd name="T57" fmla="*/ T56 w 7314"/>
                  <a:gd name="T58" fmla="+- 0 1251 590"/>
                  <a:gd name="T59" fmla="*/ 1251 h 1417"/>
                  <a:gd name="T60" fmla="+- 0 11188 8674"/>
                  <a:gd name="T61" fmla="*/ T60 w 7314"/>
                  <a:gd name="T62" fmla="+- 0 1287 590"/>
                  <a:gd name="T63" fmla="*/ 1287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7314" h="1417">
                    <a:moveTo>
                      <a:pt x="2514" y="697"/>
                    </a:moveTo>
                    <a:lnTo>
                      <a:pt x="1609" y="697"/>
                    </a:lnTo>
                    <a:lnTo>
                      <a:pt x="1666" y="660"/>
                    </a:lnTo>
                    <a:lnTo>
                      <a:pt x="1725" y="628"/>
                    </a:lnTo>
                    <a:lnTo>
                      <a:pt x="1788" y="601"/>
                    </a:lnTo>
                    <a:lnTo>
                      <a:pt x="1853" y="580"/>
                    </a:lnTo>
                    <a:lnTo>
                      <a:pt x="1921" y="564"/>
                    </a:lnTo>
                    <a:lnTo>
                      <a:pt x="1990" y="555"/>
                    </a:lnTo>
                    <a:lnTo>
                      <a:pt x="2062" y="551"/>
                    </a:lnTo>
                    <a:lnTo>
                      <a:pt x="2134" y="555"/>
                    </a:lnTo>
                    <a:lnTo>
                      <a:pt x="2203" y="564"/>
                    </a:lnTo>
                    <a:lnTo>
                      <a:pt x="2271" y="580"/>
                    </a:lnTo>
                    <a:lnTo>
                      <a:pt x="2337" y="602"/>
                    </a:lnTo>
                    <a:lnTo>
                      <a:pt x="2400" y="629"/>
                    </a:lnTo>
                    <a:lnTo>
                      <a:pt x="2459" y="661"/>
                    </a:lnTo>
                    <a:lnTo>
                      <a:pt x="2514" y="697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09" name="Freeform 281">
                <a:extLst>
                  <a:ext uri="{FF2B5EF4-FFF2-40B4-BE49-F238E27FC236}">
                    <a16:creationId xmlns:a16="http://schemas.microsoft.com/office/drawing/2014/main" xmlns="" id="{C9503EA1-01D8-480E-BDAC-D9989DFB5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5987 8674"/>
                  <a:gd name="T1" fmla="*/ T0 w 7314"/>
                  <a:gd name="T2" fmla="+- 0 1482 590"/>
                  <a:gd name="T3" fmla="*/ 1482 h 1417"/>
                  <a:gd name="T4" fmla="+- 0 15086 8674"/>
                  <a:gd name="T5" fmla="*/ T4 w 7314"/>
                  <a:gd name="T6" fmla="+- 0 1482 590"/>
                  <a:gd name="T7" fmla="*/ 1482 h 1417"/>
                  <a:gd name="T8" fmla="+- 0 15137 8674"/>
                  <a:gd name="T9" fmla="*/ T8 w 7314"/>
                  <a:gd name="T10" fmla="+- 0 1436 590"/>
                  <a:gd name="T11" fmla="*/ 1436 h 1417"/>
                  <a:gd name="T12" fmla="+- 0 15193 8674"/>
                  <a:gd name="T13" fmla="*/ T12 w 7314"/>
                  <a:gd name="T14" fmla="+- 0 1396 590"/>
                  <a:gd name="T15" fmla="*/ 1396 h 1417"/>
                  <a:gd name="T16" fmla="+- 0 15252 8674"/>
                  <a:gd name="T17" fmla="*/ T16 w 7314"/>
                  <a:gd name="T18" fmla="+- 0 1360 590"/>
                  <a:gd name="T19" fmla="*/ 1360 h 1417"/>
                  <a:gd name="T20" fmla="+- 0 15315 8674"/>
                  <a:gd name="T21" fmla="*/ T20 w 7314"/>
                  <a:gd name="T22" fmla="+- 0 1331 590"/>
                  <a:gd name="T23" fmla="*/ 1331 h 1417"/>
                  <a:gd name="T24" fmla="+- 0 15380 8674"/>
                  <a:gd name="T25" fmla="*/ T24 w 7314"/>
                  <a:gd name="T26" fmla="+- 0 1307 590"/>
                  <a:gd name="T27" fmla="*/ 1307 h 1417"/>
                  <a:gd name="T28" fmla="+- 0 15449 8674"/>
                  <a:gd name="T29" fmla="*/ T28 w 7314"/>
                  <a:gd name="T30" fmla="+- 0 1289 590"/>
                  <a:gd name="T31" fmla="*/ 1289 h 1417"/>
                  <a:gd name="T32" fmla="+- 0 15519 8674"/>
                  <a:gd name="T33" fmla="*/ T32 w 7314"/>
                  <a:gd name="T34" fmla="+- 0 1279 590"/>
                  <a:gd name="T35" fmla="*/ 1279 h 1417"/>
                  <a:gd name="T36" fmla="+- 0 15592 8674"/>
                  <a:gd name="T37" fmla="*/ T36 w 7314"/>
                  <a:gd name="T38" fmla="+- 0 1275 590"/>
                  <a:gd name="T39" fmla="*/ 1275 h 1417"/>
                  <a:gd name="T40" fmla="+- 0 15662 8674"/>
                  <a:gd name="T41" fmla="*/ T40 w 7314"/>
                  <a:gd name="T42" fmla="+- 0 1278 590"/>
                  <a:gd name="T43" fmla="*/ 1278 h 1417"/>
                  <a:gd name="T44" fmla="+- 0 15730 8674"/>
                  <a:gd name="T45" fmla="*/ T44 w 7314"/>
                  <a:gd name="T46" fmla="+- 0 1288 590"/>
                  <a:gd name="T47" fmla="*/ 1288 h 1417"/>
                  <a:gd name="T48" fmla="+- 0 15796 8674"/>
                  <a:gd name="T49" fmla="*/ T48 w 7314"/>
                  <a:gd name="T50" fmla="+- 0 1304 590"/>
                  <a:gd name="T51" fmla="*/ 1304 h 1417"/>
                  <a:gd name="T52" fmla="+- 0 15859 8674"/>
                  <a:gd name="T53" fmla="*/ T52 w 7314"/>
                  <a:gd name="T54" fmla="+- 0 1326 590"/>
                  <a:gd name="T55" fmla="*/ 1326 h 1417"/>
                  <a:gd name="T56" fmla="+- 0 15920 8674"/>
                  <a:gd name="T57" fmla="*/ T56 w 7314"/>
                  <a:gd name="T58" fmla="+- 0 1353 590"/>
                  <a:gd name="T59" fmla="*/ 1353 h 1417"/>
                  <a:gd name="T60" fmla="+- 0 15977 8674"/>
                  <a:gd name="T61" fmla="*/ T60 w 7314"/>
                  <a:gd name="T62" fmla="+- 0 1386 590"/>
                  <a:gd name="T63" fmla="*/ 1386 h 1417"/>
                  <a:gd name="T64" fmla="+- 0 15987 8674"/>
                  <a:gd name="T65" fmla="*/ T64 w 7314"/>
                  <a:gd name="T66" fmla="+- 0 1393 590"/>
                  <a:gd name="T67" fmla="*/ 1393 h 1417"/>
                  <a:gd name="T68" fmla="+- 0 15987 8674"/>
                  <a:gd name="T69" fmla="*/ T68 w 7314"/>
                  <a:gd name="T70" fmla="+- 0 1482 590"/>
                  <a:gd name="T71" fmla="*/ 1482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7314" h="1417">
                    <a:moveTo>
                      <a:pt x="7313" y="892"/>
                    </a:moveTo>
                    <a:lnTo>
                      <a:pt x="6412" y="892"/>
                    </a:lnTo>
                    <a:lnTo>
                      <a:pt x="6463" y="846"/>
                    </a:lnTo>
                    <a:lnTo>
                      <a:pt x="6519" y="806"/>
                    </a:lnTo>
                    <a:lnTo>
                      <a:pt x="6578" y="770"/>
                    </a:lnTo>
                    <a:lnTo>
                      <a:pt x="6641" y="741"/>
                    </a:lnTo>
                    <a:lnTo>
                      <a:pt x="6706" y="717"/>
                    </a:lnTo>
                    <a:lnTo>
                      <a:pt x="6775" y="699"/>
                    </a:lnTo>
                    <a:lnTo>
                      <a:pt x="6845" y="689"/>
                    </a:lnTo>
                    <a:lnTo>
                      <a:pt x="6918" y="685"/>
                    </a:lnTo>
                    <a:lnTo>
                      <a:pt x="6988" y="688"/>
                    </a:lnTo>
                    <a:lnTo>
                      <a:pt x="7056" y="698"/>
                    </a:lnTo>
                    <a:lnTo>
                      <a:pt x="7122" y="714"/>
                    </a:lnTo>
                    <a:lnTo>
                      <a:pt x="7185" y="736"/>
                    </a:lnTo>
                    <a:lnTo>
                      <a:pt x="7246" y="763"/>
                    </a:lnTo>
                    <a:lnTo>
                      <a:pt x="7303" y="796"/>
                    </a:lnTo>
                    <a:lnTo>
                      <a:pt x="7313" y="803"/>
                    </a:lnTo>
                    <a:lnTo>
                      <a:pt x="7313" y="892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10" name="Freeform 282">
                <a:extLst>
                  <a:ext uri="{FF2B5EF4-FFF2-40B4-BE49-F238E27FC236}">
                    <a16:creationId xmlns:a16="http://schemas.microsoft.com/office/drawing/2014/main" xmlns="" id="{E10C8F27-2D30-432C-BBF6-B7439D3F4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3055 8674"/>
                  <a:gd name="T1" fmla="*/ T0 w 7314"/>
                  <a:gd name="T2" fmla="+- 0 1393 590"/>
                  <a:gd name="T3" fmla="*/ 1393 h 1417"/>
                  <a:gd name="T4" fmla="+- 0 12976 8674"/>
                  <a:gd name="T5" fmla="*/ T4 w 7314"/>
                  <a:gd name="T6" fmla="+- 0 1393 590"/>
                  <a:gd name="T7" fmla="*/ 1393 h 1417"/>
                  <a:gd name="T8" fmla="+- 0 12987 8674"/>
                  <a:gd name="T9" fmla="*/ T8 w 7314"/>
                  <a:gd name="T10" fmla="+- 0 1392 590"/>
                  <a:gd name="T11" fmla="*/ 1392 h 1417"/>
                  <a:gd name="T12" fmla="+- 0 12999 8674"/>
                  <a:gd name="T13" fmla="*/ T12 w 7314"/>
                  <a:gd name="T14" fmla="+- 0 1392 590"/>
                  <a:gd name="T15" fmla="*/ 1392 h 1417"/>
                  <a:gd name="T16" fmla="+- 0 13011 8674"/>
                  <a:gd name="T17" fmla="*/ T16 w 7314"/>
                  <a:gd name="T18" fmla="+- 0 1391 590"/>
                  <a:gd name="T19" fmla="*/ 1391 h 1417"/>
                  <a:gd name="T20" fmla="+- 0 13023 8674"/>
                  <a:gd name="T21" fmla="*/ T20 w 7314"/>
                  <a:gd name="T22" fmla="+- 0 1391 590"/>
                  <a:gd name="T23" fmla="*/ 1391 h 1417"/>
                  <a:gd name="T24" fmla="+- 0 13055 8674"/>
                  <a:gd name="T25" fmla="*/ T24 w 7314"/>
                  <a:gd name="T26" fmla="+- 0 1393 590"/>
                  <a:gd name="T27" fmla="*/ 1393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314" h="1417">
                    <a:moveTo>
                      <a:pt x="4381" y="803"/>
                    </a:moveTo>
                    <a:lnTo>
                      <a:pt x="4302" y="803"/>
                    </a:lnTo>
                    <a:lnTo>
                      <a:pt x="4313" y="802"/>
                    </a:lnTo>
                    <a:lnTo>
                      <a:pt x="4325" y="802"/>
                    </a:lnTo>
                    <a:lnTo>
                      <a:pt x="4337" y="801"/>
                    </a:lnTo>
                    <a:lnTo>
                      <a:pt x="4349" y="801"/>
                    </a:lnTo>
                    <a:lnTo>
                      <a:pt x="4381" y="803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14877987-548F-40C1-A55A-38578EE071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3909"/>
              <a:ext cx="2" cy="891"/>
              <a:chOff x="8674" y="3909"/>
              <a:chExt cx="2" cy="891"/>
            </a:xfrm>
          </p:grpSpPr>
          <p:sp>
            <p:nvSpPr>
              <p:cNvPr id="304" name="Freeform 276">
                <a:extLst>
                  <a:ext uri="{FF2B5EF4-FFF2-40B4-BE49-F238E27FC236}">
                    <a16:creationId xmlns:a16="http://schemas.microsoft.com/office/drawing/2014/main" xmlns="" id="{13D07149-3D7D-4CC4-8B98-D116B5401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3909"/>
                <a:ext cx="2" cy="891"/>
              </a:xfrm>
              <a:custGeom>
                <a:avLst/>
                <a:gdLst>
                  <a:gd name="T0" fmla="+- 0 3909 3909"/>
                  <a:gd name="T1" fmla="*/ 3909 h 891"/>
                  <a:gd name="T2" fmla="+- 0 4799 3909"/>
                  <a:gd name="T3" fmla="*/ 4799 h 891"/>
                  <a:gd name="T4" fmla="+- 0 3909 3909"/>
                  <a:gd name="T5" fmla="*/ 3909 h 89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  <a:cxn ang="0">
                    <a:pos x="0" y="T5"/>
                  </a:cxn>
                </a:cxnLst>
                <a:rect l="0" t="0" r="r" b="b"/>
                <a:pathLst>
                  <a:path h="891">
                    <a:moveTo>
                      <a:pt x="0" y="0"/>
                    </a:moveTo>
                    <a:lnTo>
                      <a:pt x="0" y="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F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D5C07CD9-625D-4952-ACDA-72CB31157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2007"/>
              <a:ext cx="7314" cy="1902"/>
              <a:chOff x="8674" y="2007"/>
              <a:chExt cx="7314" cy="1902"/>
            </a:xfrm>
          </p:grpSpPr>
          <p:sp>
            <p:nvSpPr>
              <p:cNvPr id="303" name="Freeform 275">
                <a:extLst>
                  <a:ext uri="{FF2B5EF4-FFF2-40B4-BE49-F238E27FC236}">
                    <a16:creationId xmlns:a16="http://schemas.microsoft.com/office/drawing/2014/main" xmlns="" id="{0A7C3775-C973-4E82-910A-A8D44CA0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2007"/>
                <a:ext cx="7314" cy="1902"/>
              </a:xfrm>
              <a:custGeom>
                <a:avLst/>
                <a:gdLst>
                  <a:gd name="T0" fmla="+- 0 15987 8674"/>
                  <a:gd name="T1" fmla="*/ T0 w 7314"/>
                  <a:gd name="T2" fmla="+- 0 3909 2007"/>
                  <a:gd name="T3" fmla="*/ 3909 h 1902"/>
                  <a:gd name="T4" fmla="+- 0 8674 8674"/>
                  <a:gd name="T5" fmla="*/ T4 w 7314"/>
                  <a:gd name="T6" fmla="+- 0 3909 2007"/>
                  <a:gd name="T7" fmla="*/ 3909 h 1902"/>
                  <a:gd name="T8" fmla="+- 0 8674 8674"/>
                  <a:gd name="T9" fmla="*/ T8 w 7314"/>
                  <a:gd name="T10" fmla="+- 0 2007 2007"/>
                  <a:gd name="T11" fmla="*/ 2007 h 1902"/>
                  <a:gd name="T12" fmla="+- 0 15987 8674"/>
                  <a:gd name="T13" fmla="*/ T12 w 7314"/>
                  <a:gd name="T14" fmla="+- 0 2007 2007"/>
                  <a:gd name="T15" fmla="*/ 2007 h 1902"/>
                  <a:gd name="T16" fmla="+- 0 15987 8674"/>
                  <a:gd name="T17" fmla="*/ T16 w 7314"/>
                  <a:gd name="T18" fmla="+- 0 3909 2007"/>
                  <a:gd name="T19" fmla="*/ 3909 h 19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314" h="1902">
                    <a:moveTo>
                      <a:pt x="7313" y="1902"/>
                    </a:moveTo>
                    <a:lnTo>
                      <a:pt x="0" y="1902"/>
                    </a:lnTo>
                    <a:lnTo>
                      <a:pt x="0" y="0"/>
                    </a:lnTo>
                    <a:lnTo>
                      <a:pt x="7313" y="0"/>
                    </a:lnTo>
                    <a:lnTo>
                      <a:pt x="7313" y="1902"/>
                    </a:lnTo>
                    <a:close/>
                  </a:path>
                </a:pathLst>
              </a:custGeom>
              <a:solidFill>
                <a:srgbClr val="86B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D2B075A5-C443-479D-9B3D-0B1DD20B0F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1737"/>
              <a:ext cx="7314" cy="3062"/>
              <a:chOff x="8674" y="1737"/>
              <a:chExt cx="7314" cy="3062"/>
            </a:xfrm>
          </p:grpSpPr>
          <p:sp>
            <p:nvSpPr>
              <p:cNvPr id="299" name="Freeform 271">
                <a:extLst>
                  <a:ext uri="{FF2B5EF4-FFF2-40B4-BE49-F238E27FC236}">
                    <a16:creationId xmlns:a16="http://schemas.microsoft.com/office/drawing/2014/main" xmlns="" id="{CB512F56-C83F-4B3D-9DAF-A95795F7B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3900"/>
                <a:ext cx="7314" cy="899"/>
              </a:xfrm>
              <a:custGeom>
                <a:avLst/>
                <a:gdLst>
                  <a:gd name="T0" fmla="+- 0 8674 8674"/>
                  <a:gd name="T1" fmla="*/ T0 w 7314"/>
                  <a:gd name="T2" fmla="+- 0 4799 3900"/>
                  <a:gd name="T3" fmla="*/ 4799 h 899"/>
                  <a:gd name="T4" fmla="+- 0 8674 8674"/>
                  <a:gd name="T5" fmla="*/ T4 w 7314"/>
                  <a:gd name="T6" fmla="+- 0 3900 3900"/>
                  <a:gd name="T7" fmla="*/ 3900 h 899"/>
                  <a:gd name="T8" fmla="+- 0 15987 8674"/>
                  <a:gd name="T9" fmla="*/ T8 w 7314"/>
                  <a:gd name="T10" fmla="+- 0 3900 3900"/>
                  <a:gd name="T11" fmla="*/ 3900 h 899"/>
                  <a:gd name="T12" fmla="+- 0 15987 8674"/>
                  <a:gd name="T13" fmla="*/ T12 w 7314"/>
                  <a:gd name="T14" fmla="+- 0 4799 3900"/>
                  <a:gd name="T15" fmla="*/ 4799 h 899"/>
                  <a:gd name="T16" fmla="+- 0 8674 8674"/>
                  <a:gd name="T17" fmla="*/ T16 w 7314"/>
                  <a:gd name="T18" fmla="+- 0 4799 3900"/>
                  <a:gd name="T19" fmla="*/ 4799 h 8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314" h="899">
                    <a:moveTo>
                      <a:pt x="0" y="899"/>
                    </a:moveTo>
                    <a:lnTo>
                      <a:pt x="0" y="0"/>
                    </a:lnTo>
                    <a:lnTo>
                      <a:pt x="7313" y="0"/>
                    </a:lnTo>
                    <a:lnTo>
                      <a:pt x="7313" y="899"/>
                    </a:lnTo>
                    <a:lnTo>
                      <a:pt x="0" y="899"/>
                    </a:lnTo>
                    <a:close/>
                  </a:path>
                </a:pathLst>
              </a:custGeom>
              <a:solidFill>
                <a:srgbClr val="8A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300" name="Picture 299">
                <a:extLst>
                  <a:ext uri="{FF2B5EF4-FFF2-40B4-BE49-F238E27FC236}">
                    <a16:creationId xmlns:a16="http://schemas.microsoft.com/office/drawing/2014/main" xmlns="" id="{A5F3AFB6-C4EB-45A8-AF28-D70C3F6BF6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87" y="1737"/>
                <a:ext cx="871" cy="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1" name="Picture 300">
                <a:extLst>
                  <a:ext uri="{FF2B5EF4-FFF2-40B4-BE49-F238E27FC236}">
                    <a16:creationId xmlns:a16="http://schemas.microsoft.com/office/drawing/2014/main" xmlns="" id="{ADF6E76B-133E-428C-891A-0B842F0907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3" y="2386"/>
                <a:ext cx="17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2" name="Picture 301">
                <a:extLst>
                  <a:ext uri="{FF2B5EF4-FFF2-40B4-BE49-F238E27FC236}">
                    <a16:creationId xmlns:a16="http://schemas.microsoft.com/office/drawing/2014/main" xmlns="" id="{427250EE-5288-46AF-8C93-093112D655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" y="2542"/>
                <a:ext cx="161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9C80B215-E579-4B70-B6C1-C744B9D5B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25" y="1315"/>
              <a:ext cx="1373" cy="1441"/>
              <a:chOff x="8925" y="1315"/>
              <a:chExt cx="1373" cy="1441"/>
            </a:xfrm>
          </p:grpSpPr>
          <p:sp>
            <p:nvSpPr>
              <p:cNvPr id="284" name="Freeform 256">
                <a:extLst>
                  <a:ext uri="{FF2B5EF4-FFF2-40B4-BE49-F238E27FC236}">
                    <a16:creationId xmlns:a16="http://schemas.microsoft.com/office/drawing/2014/main" xmlns="" id="{12DFC590-EA15-4222-A0DD-CA5977CDF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690 8925"/>
                  <a:gd name="T1" fmla="*/ T0 w 1373"/>
                  <a:gd name="T2" fmla="+- 0 1382 1315"/>
                  <a:gd name="T3" fmla="*/ 1382 h 1441"/>
                  <a:gd name="T4" fmla="+- 0 9533 8925"/>
                  <a:gd name="T5" fmla="*/ T4 w 1373"/>
                  <a:gd name="T6" fmla="+- 0 1382 1315"/>
                  <a:gd name="T7" fmla="*/ 1382 h 1441"/>
                  <a:gd name="T8" fmla="+- 0 9540 8925"/>
                  <a:gd name="T9" fmla="*/ T8 w 1373"/>
                  <a:gd name="T10" fmla="+- 0 1371 1315"/>
                  <a:gd name="T11" fmla="*/ 1371 h 1441"/>
                  <a:gd name="T12" fmla="+- 0 9559 8925"/>
                  <a:gd name="T13" fmla="*/ T12 w 1373"/>
                  <a:gd name="T14" fmla="+- 0 1348 1315"/>
                  <a:gd name="T15" fmla="*/ 1348 h 1441"/>
                  <a:gd name="T16" fmla="+- 0 9584 8925"/>
                  <a:gd name="T17" fmla="*/ T16 w 1373"/>
                  <a:gd name="T18" fmla="+- 0 1325 1315"/>
                  <a:gd name="T19" fmla="*/ 1325 h 1441"/>
                  <a:gd name="T20" fmla="+- 0 9611 8925"/>
                  <a:gd name="T21" fmla="*/ T20 w 1373"/>
                  <a:gd name="T22" fmla="+- 0 1315 1315"/>
                  <a:gd name="T23" fmla="*/ 1315 h 1441"/>
                  <a:gd name="T24" fmla="+- 0 9633 8925"/>
                  <a:gd name="T25" fmla="*/ T24 w 1373"/>
                  <a:gd name="T26" fmla="+- 0 1316 1315"/>
                  <a:gd name="T27" fmla="*/ 1316 h 1441"/>
                  <a:gd name="T28" fmla="+- 0 9648 8925"/>
                  <a:gd name="T29" fmla="*/ T28 w 1373"/>
                  <a:gd name="T30" fmla="+- 0 1323 1315"/>
                  <a:gd name="T31" fmla="*/ 1323 h 1441"/>
                  <a:gd name="T32" fmla="+- 0 9665 8925"/>
                  <a:gd name="T33" fmla="*/ T32 w 1373"/>
                  <a:gd name="T34" fmla="+- 0 1343 1315"/>
                  <a:gd name="T35" fmla="*/ 1343 h 1441"/>
                  <a:gd name="T36" fmla="+- 0 9690 8925"/>
                  <a:gd name="T37" fmla="*/ T36 w 1373"/>
                  <a:gd name="T38" fmla="+- 0 1382 1315"/>
                  <a:gd name="T39" fmla="*/ 1382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73" h="1441">
                    <a:moveTo>
                      <a:pt x="765" y="67"/>
                    </a:moveTo>
                    <a:lnTo>
                      <a:pt x="608" y="67"/>
                    </a:lnTo>
                    <a:lnTo>
                      <a:pt x="615" y="56"/>
                    </a:lnTo>
                    <a:lnTo>
                      <a:pt x="634" y="33"/>
                    </a:lnTo>
                    <a:lnTo>
                      <a:pt x="659" y="10"/>
                    </a:lnTo>
                    <a:lnTo>
                      <a:pt x="686" y="0"/>
                    </a:lnTo>
                    <a:lnTo>
                      <a:pt x="708" y="1"/>
                    </a:lnTo>
                    <a:lnTo>
                      <a:pt x="723" y="8"/>
                    </a:lnTo>
                    <a:lnTo>
                      <a:pt x="740" y="28"/>
                    </a:lnTo>
                    <a:lnTo>
                      <a:pt x="765" y="67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85" name="Freeform 257">
                <a:extLst>
                  <a:ext uri="{FF2B5EF4-FFF2-40B4-BE49-F238E27FC236}">
                    <a16:creationId xmlns:a16="http://schemas.microsoft.com/office/drawing/2014/main" xmlns="" id="{79AD84BF-9B0B-4178-99FF-12ABC11AA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842 8925"/>
                  <a:gd name="T1" fmla="*/ T0 w 1373"/>
                  <a:gd name="T2" fmla="+- 0 1421 1315"/>
                  <a:gd name="T3" fmla="*/ 1421 h 1441"/>
                  <a:gd name="T4" fmla="+- 0 9381 8925"/>
                  <a:gd name="T5" fmla="*/ T4 w 1373"/>
                  <a:gd name="T6" fmla="+- 0 1421 1315"/>
                  <a:gd name="T7" fmla="*/ 1421 h 1441"/>
                  <a:gd name="T8" fmla="+- 0 9385 8925"/>
                  <a:gd name="T9" fmla="*/ T8 w 1373"/>
                  <a:gd name="T10" fmla="+- 0 1409 1315"/>
                  <a:gd name="T11" fmla="*/ 1409 h 1441"/>
                  <a:gd name="T12" fmla="+- 0 9397 8925"/>
                  <a:gd name="T13" fmla="*/ T12 w 1373"/>
                  <a:gd name="T14" fmla="+- 0 1382 1315"/>
                  <a:gd name="T15" fmla="*/ 1382 h 1441"/>
                  <a:gd name="T16" fmla="+- 0 9416 8925"/>
                  <a:gd name="T17" fmla="*/ T16 w 1373"/>
                  <a:gd name="T18" fmla="+- 0 1354 1315"/>
                  <a:gd name="T19" fmla="*/ 1354 h 1441"/>
                  <a:gd name="T20" fmla="+- 0 9441 8925"/>
                  <a:gd name="T21" fmla="*/ T20 w 1373"/>
                  <a:gd name="T22" fmla="+- 0 1337 1315"/>
                  <a:gd name="T23" fmla="*/ 1337 h 1441"/>
                  <a:gd name="T24" fmla="+- 0 9462 8925"/>
                  <a:gd name="T25" fmla="*/ T24 w 1373"/>
                  <a:gd name="T26" fmla="+- 0 1332 1315"/>
                  <a:gd name="T27" fmla="*/ 1332 h 1441"/>
                  <a:gd name="T28" fmla="+- 0 9479 8925"/>
                  <a:gd name="T29" fmla="*/ T28 w 1373"/>
                  <a:gd name="T30" fmla="+- 0 1335 1315"/>
                  <a:gd name="T31" fmla="*/ 1335 h 1441"/>
                  <a:gd name="T32" fmla="+- 0 9500 8925"/>
                  <a:gd name="T33" fmla="*/ T32 w 1373"/>
                  <a:gd name="T34" fmla="+- 0 1350 1315"/>
                  <a:gd name="T35" fmla="*/ 1350 h 1441"/>
                  <a:gd name="T36" fmla="+- 0 9533 8925"/>
                  <a:gd name="T37" fmla="*/ T36 w 1373"/>
                  <a:gd name="T38" fmla="+- 0 1382 1315"/>
                  <a:gd name="T39" fmla="*/ 1382 h 1441"/>
                  <a:gd name="T40" fmla="+- 0 9829 8925"/>
                  <a:gd name="T41" fmla="*/ T40 w 1373"/>
                  <a:gd name="T42" fmla="+- 0 1382 1315"/>
                  <a:gd name="T43" fmla="*/ 1382 h 1441"/>
                  <a:gd name="T44" fmla="+- 0 9842 8925"/>
                  <a:gd name="T45" fmla="*/ T44 w 1373"/>
                  <a:gd name="T46" fmla="+- 0 1421 1315"/>
                  <a:gd name="T47" fmla="*/ 1421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373" h="1441">
                    <a:moveTo>
                      <a:pt x="917" y="106"/>
                    </a:moveTo>
                    <a:lnTo>
                      <a:pt x="456" y="106"/>
                    </a:lnTo>
                    <a:lnTo>
                      <a:pt x="460" y="94"/>
                    </a:lnTo>
                    <a:lnTo>
                      <a:pt x="472" y="67"/>
                    </a:lnTo>
                    <a:lnTo>
                      <a:pt x="491" y="39"/>
                    </a:lnTo>
                    <a:lnTo>
                      <a:pt x="516" y="22"/>
                    </a:lnTo>
                    <a:lnTo>
                      <a:pt x="537" y="17"/>
                    </a:lnTo>
                    <a:lnTo>
                      <a:pt x="554" y="20"/>
                    </a:lnTo>
                    <a:lnTo>
                      <a:pt x="575" y="35"/>
                    </a:lnTo>
                    <a:lnTo>
                      <a:pt x="608" y="67"/>
                    </a:lnTo>
                    <a:lnTo>
                      <a:pt x="904" y="67"/>
                    </a:lnTo>
                    <a:lnTo>
                      <a:pt x="917" y="106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86" name="Freeform 258">
                <a:extLst>
                  <a:ext uri="{FF2B5EF4-FFF2-40B4-BE49-F238E27FC236}">
                    <a16:creationId xmlns:a16="http://schemas.microsoft.com/office/drawing/2014/main" xmlns="" id="{8D8188DC-E49D-4C7B-9694-FD3E5E1AC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829 8925"/>
                  <a:gd name="T1" fmla="*/ T0 w 1373"/>
                  <a:gd name="T2" fmla="+- 0 1382 1315"/>
                  <a:gd name="T3" fmla="*/ 1382 h 1441"/>
                  <a:gd name="T4" fmla="+- 0 9690 8925"/>
                  <a:gd name="T5" fmla="*/ T4 w 1373"/>
                  <a:gd name="T6" fmla="+- 0 1382 1315"/>
                  <a:gd name="T7" fmla="*/ 1382 h 1441"/>
                  <a:gd name="T8" fmla="+- 0 9699 8925"/>
                  <a:gd name="T9" fmla="*/ T8 w 1373"/>
                  <a:gd name="T10" fmla="+- 0 1373 1315"/>
                  <a:gd name="T11" fmla="*/ 1373 h 1441"/>
                  <a:gd name="T12" fmla="+- 0 9723 8925"/>
                  <a:gd name="T13" fmla="*/ T12 w 1373"/>
                  <a:gd name="T14" fmla="+- 0 1356 1315"/>
                  <a:gd name="T15" fmla="*/ 1356 h 1441"/>
                  <a:gd name="T16" fmla="+- 0 9753 8925"/>
                  <a:gd name="T17" fmla="*/ T16 w 1373"/>
                  <a:gd name="T18" fmla="+- 0 1340 1315"/>
                  <a:gd name="T19" fmla="*/ 1340 h 1441"/>
                  <a:gd name="T20" fmla="+- 0 9782 8925"/>
                  <a:gd name="T21" fmla="*/ T20 w 1373"/>
                  <a:gd name="T22" fmla="+- 0 1337 1315"/>
                  <a:gd name="T23" fmla="*/ 1337 h 1441"/>
                  <a:gd name="T24" fmla="+- 0 9803 8925"/>
                  <a:gd name="T25" fmla="*/ T24 w 1373"/>
                  <a:gd name="T26" fmla="+- 0 1343 1315"/>
                  <a:gd name="T27" fmla="*/ 1343 h 1441"/>
                  <a:gd name="T28" fmla="+- 0 9816 8925"/>
                  <a:gd name="T29" fmla="*/ T28 w 1373"/>
                  <a:gd name="T30" fmla="+- 0 1354 1315"/>
                  <a:gd name="T31" fmla="*/ 1354 h 1441"/>
                  <a:gd name="T32" fmla="+- 0 9827 8925"/>
                  <a:gd name="T33" fmla="*/ T32 w 1373"/>
                  <a:gd name="T34" fmla="+- 0 1378 1315"/>
                  <a:gd name="T35" fmla="*/ 1378 h 1441"/>
                  <a:gd name="T36" fmla="+- 0 9829 8925"/>
                  <a:gd name="T37" fmla="*/ T36 w 1373"/>
                  <a:gd name="T38" fmla="+- 0 1382 1315"/>
                  <a:gd name="T39" fmla="*/ 1382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73" h="1441">
                    <a:moveTo>
                      <a:pt x="904" y="67"/>
                    </a:moveTo>
                    <a:lnTo>
                      <a:pt x="765" y="67"/>
                    </a:lnTo>
                    <a:lnTo>
                      <a:pt x="774" y="58"/>
                    </a:lnTo>
                    <a:lnTo>
                      <a:pt x="798" y="41"/>
                    </a:lnTo>
                    <a:lnTo>
                      <a:pt x="828" y="25"/>
                    </a:lnTo>
                    <a:lnTo>
                      <a:pt x="857" y="22"/>
                    </a:lnTo>
                    <a:lnTo>
                      <a:pt x="878" y="28"/>
                    </a:lnTo>
                    <a:lnTo>
                      <a:pt x="891" y="39"/>
                    </a:lnTo>
                    <a:lnTo>
                      <a:pt x="902" y="63"/>
                    </a:lnTo>
                    <a:lnTo>
                      <a:pt x="904" y="67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87" name="Freeform 259">
                <a:extLst>
                  <a:ext uri="{FF2B5EF4-FFF2-40B4-BE49-F238E27FC236}">
                    <a16:creationId xmlns:a16="http://schemas.microsoft.com/office/drawing/2014/main" xmlns="" id="{26C145A8-2D31-4863-862F-397BD94BA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979 8925"/>
                  <a:gd name="T1" fmla="*/ T0 w 1373"/>
                  <a:gd name="T2" fmla="+- 0 1498 1315"/>
                  <a:gd name="T3" fmla="*/ 1498 h 1441"/>
                  <a:gd name="T4" fmla="+- 0 9243 8925"/>
                  <a:gd name="T5" fmla="*/ T4 w 1373"/>
                  <a:gd name="T6" fmla="+- 0 1498 1315"/>
                  <a:gd name="T7" fmla="*/ 1498 h 1441"/>
                  <a:gd name="T8" fmla="+- 0 9244 8925"/>
                  <a:gd name="T9" fmla="*/ T8 w 1373"/>
                  <a:gd name="T10" fmla="+- 0 1485 1315"/>
                  <a:gd name="T11" fmla="*/ 1485 h 1441"/>
                  <a:gd name="T12" fmla="+- 0 9261 8925"/>
                  <a:gd name="T13" fmla="*/ T12 w 1373"/>
                  <a:gd name="T14" fmla="+- 0 1424 1315"/>
                  <a:gd name="T15" fmla="*/ 1424 h 1441"/>
                  <a:gd name="T16" fmla="+- 0 9317 8925"/>
                  <a:gd name="T17" fmla="*/ T16 w 1373"/>
                  <a:gd name="T18" fmla="+- 0 1390 1315"/>
                  <a:gd name="T19" fmla="*/ 1390 h 1441"/>
                  <a:gd name="T20" fmla="+- 0 9341 8925"/>
                  <a:gd name="T21" fmla="*/ T20 w 1373"/>
                  <a:gd name="T22" fmla="+- 0 1400 1315"/>
                  <a:gd name="T23" fmla="*/ 1400 h 1441"/>
                  <a:gd name="T24" fmla="+- 0 9381 8925"/>
                  <a:gd name="T25" fmla="*/ T24 w 1373"/>
                  <a:gd name="T26" fmla="+- 0 1421 1315"/>
                  <a:gd name="T27" fmla="*/ 1421 h 1441"/>
                  <a:gd name="T28" fmla="+- 0 9967 8925"/>
                  <a:gd name="T29" fmla="*/ T28 w 1373"/>
                  <a:gd name="T30" fmla="+- 0 1421 1315"/>
                  <a:gd name="T31" fmla="*/ 1421 h 1441"/>
                  <a:gd name="T32" fmla="+- 0 9971 8925"/>
                  <a:gd name="T33" fmla="*/ T32 w 1373"/>
                  <a:gd name="T34" fmla="+- 0 1427 1315"/>
                  <a:gd name="T35" fmla="*/ 1427 h 1441"/>
                  <a:gd name="T36" fmla="+- 0 9976 8925"/>
                  <a:gd name="T37" fmla="*/ T36 w 1373"/>
                  <a:gd name="T38" fmla="+- 0 1452 1315"/>
                  <a:gd name="T39" fmla="*/ 1452 h 1441"/>
                  <a:gd name="T40" fmla="+- 0 9979 8925"/>
                  <a:gd name="T41" fmla="*/ T40 w 1373"/>
                  <a:gd name="T42" fmla="+- 0 1498 1315"/>
                  <a:gd name="T43" fmla="*/ 1498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373" h="1441">
                    <a:moveTo>
                      <a:pt x="1054" y="183"/>
                    </a:moveTo>
                    <a:lnTo>
                      <a:pt x="318" y="183"/>
                    </a:lnTo>
                    <a:lnTo>
                      <a:pt x="319" y="170"/>
                    </a:lnTo>
                    <a:lnTo>
                      <a:pt x="336" y="109"/>
                    </a:lnTo>
                    <a:lnTo>
                      <a:pt x="392" y="75"/>
                    </a:lnTo>
                    <a:lnTo>
                      <a:pt x="416" y="85"/>
                    </a:lnTo>
                    <a:lnTo>
                      <a:pt x="456" y="106"/>
                    </a:lnTo>
                    <a:lnTo>
                      <a:pt x="1042" y="106"/>
                    </a:lnTo>
                    <a:lnTo>
                      <a:pt x="1046" y="112"/>
                    </a:lnTo>
                    <a:lnTo>
                      <a:pt x="1051" y="137"/>
                    </a:lnTo>
                    <a:lnTo>
                      <a:pt x="1054" y="183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88" name="Freeform 260">
                <a:extLst>
                  <a:ext uri="{FF2B5EF4-FFF2-40B4-BE49-F238E27FC236}">
                    <a16:creationId xmlns:a16="http://schemas.microsoft.com/office/drawing/2014/main" xmlns="" id="{A3F714B1-68F7-4F5F-B1EA-4B6E898E4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967 8925"/>
                  <a:gd name="T1" fmla="*/ T0 w 1373"/>
                  <a:gd name="T2" fmla="+- 0 1421 1315"/>
                  <a:gd name="T3" fmla="*/ 1421 h 1441"/>
                  <a:gd name="T4" fmla="+- 0 9842 8925"/>
                  <a:gd name="T5" fmla="*/ T4 w 1373"/>
                  <a:gd name="T6" fmla="+- 0 1421 1315"/>
                  <a:gd name="T7" fmla="*/ 1421 h 1441"/>
                  <a:gd name="T8" fmla="+- 0 9853 8925"/>
                  <a:gd name="T9" fmla="*/ T8 w 1373"/>
                  <a:gd name="T10" fmla="+- 0 1416 1315"/>
                  <a:gd name="T11" fmla="*/ 1416 h 1441"/>
                  <a:gd name="T12" fmla="+- 0 9880 8925"/>
                  <a:gd name="T13" fmla="*/ T12 w 1373"/>
                  <a:gd name="T14" fmla="+- 0 1404 1315"/>
                  <a:gd name="T15" fmla="*/ 1404 h 1441"/>
                  <a:gd name="T16" fmla="+- 0 9913 8925"/>
                  <a:gd name="T17" fmla="*/ T16 w 1373"/>
                  <a:gd name="T18" fmla="+- 0 1397 1315"/>
                  <a:gd name="T19" fmla="*/ 1397 h 1441"/>
                  <a:gd name="T20" fmla="+- 0 9943 8925"/>
                  <a:gd name="T21" fmla="*/ T20 w 1373"/>
                  <a:gd name="T22" fmla="+- 0 1401 1315"/>
                  <a:gd name="T23" fmla="*/ 1401 h 1441"/>
                  <a:gd name="T24" fmla="+- 0 9961 8925"/>
                  <a:gd name="T25" fmla="*/ T24 w 1373"/>
                  <a:gd name="T26" fmla="+- 0 1413 1315"/>
                  <a:gd name="T27" fmla="*/ 1413 h 1441"/>
                  <a:gd name="T28" fmla="+- 0 9967 8925"/>
                  <a:gd name="T29" fmla="*/ T28 w 1373"/>
                  <a:gd name="T30" fmla="+- 0 1421 1315"/>
                  <a:gd name="T31" fmla="*/ 1421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73" h="1441">
                    <a:moveTo>
                      <a:pt x="1042" y="106"/>
                    </a:moveTo>
                    <a:lnTo>
                      <a:pt x="917" y="106"/>
                    </a:lnTo>
                    <a:lnTo>
                      <a:pt x="928" y="101"/>
                    </a:lnTo>
                    <a:lnTo>
                      <a:pt x="955" y="89"/>
                    </a:lnTo>
                    <a:lnTo>
                      <a:pt x="988" y="82"/>
                    </a:lnTo>
                    <a:lnTo>
                      <a:pt x="1018" y="86"/>
                    </a:lnTo>
                    <a:lnTo>
                      <a:pt x="1036" y="98"/>
                    </a:lnTo>
                    <a:lnTo>
                      <a:pt x="1042" y="106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89" name="Freeform 261">
                <a:extLst>
                  <a:ext uri="{FF2B5EF4-FFF2-40B4-BE49-F238E27FC236}">
                    <a16:creationId xmlns:a16="http://schemas.microsoft.com/office/drawing/2014/main" xmlns="" id="{84599DB8-2D6D-43E1-A8CB-6E16A8E69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107 8925"/>
                  <a:gd name="T1" fmla="*/ T0 w 1373"/>
                  <a:gd name="T2" fmla="+- 0 2473 1315"/>
                  <a:gd name="T3" fmla="*/ 2473 h 1441"/>
                  <a:gd name="T4" fmla="+- 0 9069 8925"/>
                  <a:gd name="T5" fmla="*/ T4 w 1373"/>
                  <a:gd name="T6" fmla="+- 0 2440 1315"/>
                  <a:gd name="T7" fmla="*/ 2440 h 1441"/>
                  <a:gd name="T8" fmla="+- 0 9069 8925"/>
                  <a:gd name="T9" fmla="*/ T8 w 1373"/>
                  <a:gd name="T10" fmla="+- 0 2397 1315"/>
                  <a:gd name="T11" fmla="*/ 2397 h 1441"/>
                  <a:gd name="T12" fmla="+- 0 9070 8925"/>
                  <a:gd name="T13" fmla="*/ T12 w 1373"/>
                  <a:gd name="T14" fmla="+- 0 2351 1315"/>
                  <a:gd name="T15" fmla="*/ 2351 h 1441"/>
                  <a:gd name="T16" fmla="+- 0 8981 8925"/>
                  <a:gd name="T17" fmla="*/ T16 w 1373"/>
                  <a:gd name="T18" fmla="+- 0 2272 1315"/>
                  <a:gd name="T19" fmla="*/ 2272 h 1441"/>
                  <a:gd name="T20" fmla="+- 0 9016 8925"/>
                  <a:gd name="T21" fmla="*/ T20 w 1373"/>
                  <a:gd name="T22" fmla="+- 0 2209 1315"/>
                  <a:gd name="T23" fmla="*/ 2209 h 1441"/>
                  <a:gd name="T24" fmla="+- 0 8979 8925"/>
                  <a:gd name="T25" fmla="*/ T24 w 1373"/>
                  <a:gd name="T26" fmla="+- 0 2190 1315"/>
                  <a:gd name="T27" fmla="*/ 2190 h 1441"/>
                  <a:gd name="T28" fmla="+- 0 8936 8925"/>
                  <a:gd name="T29" fmla="*/ T28 w 1373"/>
                  <a:gd name="T30" fmla="+- 0 2144 1315"/>
                  <a:gd name="T31" fmla="*/ 2144 h 1441"/>
                  <a:gd name="T32" fmla="+- 0 8937 8925"/>
                  <a:gd name="T33" fmla="*/ T32 w 1373"/>
                  <a:gd name="T34" fmla="+- 0 2105 1315"/>
                  <a:gd name="T35" fmla="*/ 2105 h 1441"/>
                  <a:gd name="T36" fmla="+- 0 8986 8925"/>
                  <a:gd name="T37" fmla="*/ T36 w 1373"/>
                  <a:gd name="T38" fmla="+- 0 2053 1315"/>
                  <a:gd name="T39" fmla="*/ 2053 h 1441"/>
                  <a:gd name="T40" fmla="+- 0 8955 8925"/>
                  <a:gd name="T41" fmla="*/ T40 w 1373"/>
                  <a:gd name="T42" fmla="+- 0 2025 1315"/>
                  <a:gd name="T43" fmla="*/ 2025 h 1441"/>
                  <a:gd name="T44" fmla="+- 0 8925 8925"/>
                  <a:gd name="T45" fmla="*/ T44 w 1373"/>
                  <a:gd name="T46" fmla="+- 0 1969 1315"/>
                  <a:gd name="T47" fmla="*/ 1969 h 1441"/>
                  <a:gd name="T48" fmla="+- 0 8936 8925"/>
                  <a:gd name="T49" fmla="*/ T48 w 1373"/>
                  <a:gd name="T50" fmla="+- 0 1931 1315"/>
                  <a:gd name="T51" fmla="*/ 1931 h 1441"/>
                  <a:gd name="T52" fmla="+- 0 8996 8925"/>
                  <a:gd name="T53" fmla="*/ T52 w 1373"/>
                  <a:gd name="T54" fmla="+- 0 1894 1315"/>
                  <a:gd name="T55" fmla="*/ 1894 h 1441"/>
                  <a:gd name="T56" fmla="+- 0 8973 8925"/>
                  <a:gd name="T57" fmla="*/ T56 w 1373"/>
                  <a:gd name="T58" fmla="+- 0 1859 1315"/>
                  <a:gd name="T59" fmla="*/ 1859 h 1441"/>
                  <a:gd name="T60" fmla="+- 0 8958 8925"/>
                  <a:gd name="T61" fmla="*/ T60 w 1373"/>
                  <a:gd name="T62" fmla="+- 0 1797 1315"/>
                  <a:gd name="T63" fmla="*/ 1797 h 1441"/>
                  <a:gd name="T64" fmla="+- 0 8977 8925"/>
                  <a:gd name="T65" fmla="*/ T64 w 1373"/>
                  <a:gd name="T66" fmla="+- 0 1763 1315"/>
                  <a:gd name="T67" fmla="*/ 1763 h 1441"/>
                  <a:gd name="T68" fmla="+- 0 9045 8925"/>
                  <a:gd name="T69" fmla="*/ T68 w 1373"/>
                  <a:gd name="T70" fmla="+- 0 1742 1315"/>
                  <a:gd name="T71" fmla="*/ 1742 h 1441"/>
                  <a:gd name="T72" fmla="+- 0 9031 8925"/>
                  <a:gd name="T73" fmla="*/ T72 w 1373"/>
                  <a:gd name="T74" fmla="+- 0 1702 1315"/>
                  <a:gd name="T75" fmla="*/ 1702 h 1441"/>
                  <a:gd name="T76" fmla="+- 0 9031 8925"/>
                  <a:gd name="T77" fmla="*/ T76 w 1373"/>
                  <a:gd name="T78" fmla="+- 0 1639 1315"/>
                  <a:gd name="T79" fmla="*/ 1639 h 1441"/>
                  <a:gd name="T80" fmla="+- 0 9058 8925"/>
                  <a:gd name="T81" fmla="*/ T80 w 1373"/>
                  <a:gd name="T82" fmla="+- 0 1611 1315"/>
                  <a:gd name="T83" fmla="*/ 1611 h 1441"/>
                  <a:gd name="T84" fmla="+- 0 9129 8925"/>
                  <a:gd name="T85" fmla="*/ T84 w 1373"/>
                  <a:gd name="T86" fmla="+- 0 1607 1315"/>
                  <a:gd name="T87" fmla="*/ 1607 h 1441"/>
                  <a:gd name="T88" fmla="+- 0 9128 8925"/>
                  <a:gd name="T89" fmla="*/ T88 w 1373"/>
                  <a:gd name="T90" fmla="+- 0 1531 1315"/>
                  <a:gd name="T91" fmla="*/ 1531 h 1441"/>
                  <a:gd name="T92" fmla="+- 0 9199 8925"/>
                  <a:gd name="T93" fmla="*/ T92 w 1373"/>
                  <a:gd name="T94" fmla="+- 0 1487 1315"/>
                  <a:gd name="T95" fmla="*/ 1487 h 1441"/>
                  <a:gd name="T96" fmla="+- 0 10069 8925"/>
                  <a:gd name="T97" fmla="*/ T96 w 1373"/>
                  <a:gd name="T98" fmla="+- 0 1498 1315"/>
                  <a:gd name="T99" fmla="*/ 1498 h 1441"/>
                  <a:gd name="T100" fmla="+- 0 10097 8925"/>
                  <a:gd name="T101" fmla="*/ T100 w 1373"/>
                  <a:gd name="T102" fmla="+- 0 1520 1315"/>
                  <a:gd name="T103" fmla="*/ 1520 h 1441"/>
                  <a:gd name="T104" fmla="+- 0 10102 8925"/>
                  <a:gd name="T105" fmla="*/ T104 w 1373"/>
                  <a:gd name="T106" fmla="+- 0 1562 1315"/>
                  <a:gd name="T107" fmla="*/ 1562 h 1441"/>
                  <a:gd name="T108" fmla="+- 0 10107 8925"/>
                  <a:gd name="T109" fmla="*/ T108 w 1373"/>
                  <a:gd name="T110" fmla="+- 0 1608 1315"/>
                  <a:gd name="T111" fmla="*/ 1608 h 1441"/>
                  <a:gd name="T112" fmla="+- 0 10205 8925"/>
                  <a:gd name="T113" fmla="*/ T112 w 1373"/>
                  <a:gd name="T114" fmla="+- 0 1675 1315"/>
                  <a:gd name="T115" fmla="*/ 1675 h 1441"/>
                  <a:gd name="T116" fmla="+- 0 10178 8925"/>
                  <a:gd name="T117" fmla="*/ T116 w 1373"/>
                  <a:gd name="T118" fmla="+- 0 1742 1315"/>
                  <a:gd name="T119" fmla="*/ 1742 h 1441"/>
                  <a:gd name="T120" fmla="+- 0 10217 8925"/>
                  <a:gd name="T121" fmla="*/ T120 w 1373"/>
                  <a:gd name="T122" fmla="+- 0 1756 1315"/>
                  <a:gd name="T123" fmla="*/ 1756 h 1441"/>
                  <a:gd name="T124" fmla="+- 0 10265 8925"/>
                  <a:gd name="T125" fmla="*/ T124 w 1373"/>
                  <a:gd name="T126" fmla="+- 0 1797 1315"/>
                  <a:gd name="T127" fmla="*/ 1797 h 1441"/>
                  <a:gd name="T128" fmla="+- 0 10269 8925"/>
                  <a:gd name="T129" fmla="*/ T128 w 1373"/>
                  <a:gd name="T130" fmla="+- 0 1836 1315"/>
                  <a:gd name="T131" fmla="*/ 1836 h 1441"/>
                  <a:gd name="T132" fmla="+- 0 10227 8925"/>
                  <a:gd name="T133" fmla="*/ T132 w 1373"/>
                  <a:gd name="T134" fmla="+- 0 1894 1315"/>
                  <a:gd name="T135" fmla="*/ 1894 h 1441"/>
                  <a:gd name="T136" fmla="+- 0 10261 8925"/>
                  <a:gd name="T137" fmla="*/ T136 w 1373"/>
                  <a:gd name="T138" fmla="+- 0 1917 1315"/>
                  <a:gd name="T139" fmla="*/ 1917 h 1441"/>
                  <a:gd name="T140" fmla="+- 0 10297 8925"/>
                  <a:gd name="T141" fmla="*/ T140 w 1373"/>
                  <a:gd name="T142" fmla="+- 0 1969 1315"/>
                  <a:gd name="T143" fmla="*/ 1969 h 1441"/>
                  <a:gd name="T144" fmla="+- 0 10291 8925"/>
                  <a:gd name="T145" fmla="*/ T144 w 1373"/>
                  <a:gd name="T146" fmla="+- 0 2007 1315"/>
                  <a:gd name="T147" fmla="*/ 2007 h 1441"/>
                  <a:gd name="T148" fmla="+- 0 10236 8925"/>
                  <a:gd name="T149" fmla="*/ T148 w 1373"/>
                  <a:gd name="T150" fmla="+- 0 2053 1315"/>
                  <a:gd name="T151" fmla="*/ 2053 h 1441"/>
                  <a:gd name="T152" fmla="+- 0 10264 8925"/>
                  <a:gd name="T153" fmla="*/ T152 w 1373"/>
                  <a:gd name="T154" fmla="+- 0 2084 1315"/>
                  <a:gd name="T155" fmla="*/ 2084 h 1441"/>
                  <a:gd name="T156" fmla="+- 0 10287 8925"/>
                  <a:gd name="T157" fmla="*/ T156 w 1373"/>
                  <a:gd name="T158" fmla="+- 0 2144 1315"/>
                  <a:gd name="T159" fmla="*/ 2144 h 1441"/>
                  <a:gd name="T160" fmla="+- 0 10271 8925"/>
                  <a:gd name="T161" fmla="*/ T160 w 1373"/>
                  <a:gd name="T162" fmla="+- 0 2179 1315"/>
                  <a:gd name="T163" fmla="*/ 2179 h 1441"/>
                  <a:gd name="T164" fmla="+- 0 10207 8925"/>
                  <a:gd name="T165" fmla="*/ T164 w 1373"/>
                  <a:gd name="T166" fmla="+- 0 2209 1315"/>
                  <a:gd name="T167" fmla="*/ 2209 h 1441"/>
                  <a:gd name="T168" fmla="+- 0 10226 8925"/>
                  <a:gd name="T169" fmla="*/ T168 w 1373"/>
                  <a:gd name="T170" fmla="+- 0 2247 1315"/>
                  <a:gd name="T171" fmla="*/ 2247 h 1441"/>
                  <a:gd name="T172" fmla="+- 0 10233 8925"/>
                  <a:gd name="T173" fmla="*/ T172 w 1373"/>
                  <a:gd name="T174" fmla="+- 0 2310 1315"/>
                  <a:gd name="T175" fmla="*/ 2310 h 1441"/>
                  <a:gd name="T176" fmla="+- 0 10210 8925"/>
                  <a:gd name="T177" fmla="*/ T176 w 1373"/>
                  <a:gd name="T178" fmla="+- 0 2341 1315"/>
                  <a:gd name="T179" fmla="*/ 2341 h 1441"/>
                  <a:gd name="T180" fmla="+- 0 10140 8925"/>
                  <a:gd name="T181" fmla="*/ T180 w 1373"/>
                  <a:gd name="T182" fmla="+- 0 2354 1315"/>
                  <a:gd name="T183" fmla="*/ 2354 h 1441"/>
                  <a:gd name="T184" fmla="+- 0 10149 8925"/>
                  <a:gd name="T185" fmla="*/ T184 w 1373"/>
                  <a:gd name="T186" fmla="+- 0 2395 1315"/>
                  <a:gd name="T187" fmla="*/ 2395 h 1441"/>
                  <a:gd name="T188" fmla="+- 0 10141 8925"/>
                  <a:gd name="T189" fmla="*/ T188 w 1373"/>
                  <a:gd name="T190" fmla="+- 0 2458 1315"/>
                  <a:gd name="T191" fmla="*/ 2458 h 1441"/>
                  <a:gd name="T192" fmla="+- 0 10122 8925"/>
                  <a:gd name="T193" fmla="*/ T192 w 1373"/>
                  <a:gd name="T194" fmla="+- 0 2476 1315"/>
                  <a:gd name="T195" fmla="*/ 2476 h 1441"/>
                  <a:gd name="T196" fmla="+- 0 9170 8925"/>
                  <a:gd name="T197" fmla="*/ T196 w 1373"/>
                  <a:gd name="T198" fmla="+- 0 2478 1315"/>
                  <a:gd name="T199" fmla="*/ 2478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</a:cxnLst>
                <a:rect l="0" t="0" r="r" b="b"/>
                <a:pathLst>
                  <a:path w="1373" h="1441">
                    <a:moveTo>
                      <a:pt x="216" y="1163"/>
                    </a:moveTo>
                    <a:lnTo>
                      <a:pt x="182" y="1158"/>
                    </a:lnTo>
                    <a:lnTo>
                      <a:pt x="157" y="1143"/>
                    </a:lnTo>
                    <a:lnTo>
                      <a:pt x="144" y="1125"/>
                    </a:lnTo>
                    <a:lnTo>
                      <a:pt x="140" y="1108"/>
                    </a:lnTo>
                    <a:lnTo>
                      <a:pt x="144" y="1082"/>
                    </a:lnTo>
                    <a:lnTo>
                      <a:pt x="158" y="1039"/>
                    </a:lnTo>
                    <a:lnTo>
                      <a:pt x="145" y="1036"/>
                    </a:lnTo>
                    <a:lnTo>
                      <a:pt x="86" y="1016"/>
                    </a:lnTo>
                    <a:lnTo>
                      <a:pt x="56" y="957"/>
                    </a:lnTo>
                    <a:lnTo>
                      <a:pt x="67" y="934"/>
                    </a:lnTo>
                    <a:lnTo>
                      <a:pt x="91" y="894"/>
                    </a:lnTo>
                    <a:lnTo>
                      <a:pt x="79" y="889"/>
                    </a:lnTo>
                    <a:lnTo>
                      <a:pt x="54" y="875"/>
                    </a:lnTo>
                    <a:lnTo>
                      <a:pt x="27" y="854"/>
                    </a:lnTo>
                    <a:lnTo>
                      <a:pt x="11" y="829"/>
                    </a:lnTo>
                    <a:lnTo>
                      <a:pt x="8" y="807"/>
                    </a:lnTo>
                    <a:lnTo>
                      <a:pt x="12" y="790"/>
                    </a:lnTo>
                    <a:lnTo>
                      <a:pt x="29" y="770"/>
                    </a:lnTo>
                    <a:lnTo>
                      <a:pt x="61" y="738"/>
                    </a:lnTo>
                    <a:lnTo>
                      <a:pt x="52" y="730"/>
                    </a:lnTo>
                    <a:lnTo>
                      <a:pt x="30" y="710"/>
                    </a:lnTo>
                    <a:lnTo>
                      <a:pt x="9" y="683"/>
                    </a:lnTo>
                    <a:lnTo>
                      <a:pt x="0" y="654"/>
                    </a:lnTo>
                    <a:lnTo>
                      <a:pt x="3" y="632"/>
                    </a:lnTo>
                    <a:lnTo>
                      <a:pt x="11" y="616"/>
                    </a:lnTo>
                    <a:lnTo>
                      <a:pt x="32" y="601"/>
                    </a:lnTo>
                    <a:lnTo>
                      <a:pt x="71" y="579"/>
                    </a:lnTo>
                    <a:lnTo>
                      <a:pt x="63" y="568"/>
                    </a:lnTo>
                    <a:lnTo>
                      <a:pt x="48" y="544"/>
                    </a:lnTo>
                    <a:lnTo>
                      <a:pt x="34" y="512"/>
                    </a:lnTo>
                    <a:lnTo>
                      <a:pt x="33" y="482"/>
                    </a:lnTo>
                    <a:lnTo>
                      <a:pt x="41" y="461"/>
                    </a:lnTo>
                    <a:lnTo>
                      <a:pt x="52" y="448"/>
                    </a:lnTo>
                    <a:lnTo>
                      <a:pt x="76" y="439"/>
                    </a:lnTo>
                    <a:lnTo>
                      <a:pt x="120" y="427"/>
                    </a:lnTo>
                    <a:lnTo>
                      <a:pt x="115" y="415"/>
                    </a:lnTo>
                    <a:lnTo>
                      <a:pt x="106" y="387"/>
                    </a:lnTo>
                    <a:lnTo>
                      <a:pt x="100" y="353"/>
                    </a:lnTo>
                    <a:lnTo>
                      <a:pt x="106" y="324"/>
                    </a:lnTo>
                    <a:lnTo>
                      <a:pt x="119" y="305"/>
                    </a:lnTo>
                    <a:lnTo>
                      <a:pt x="133" y="296"/>
                    </a:lnTo>
                    <a:lnTo>
                      <a:pt x="159" y="293"/>
                    </a:lnTo>
                    <a:lnTo>
                      <a:pt x="204" y="292"/>
                    </a:lnTo>
                    <a:lnTo>
                      <a:pt x="202" y="280"/>
                    </a:lnTo>
                    <a:lnTo>
                      <a:pt x="203" y="216"/>
                    </a:lnTo>
                    <a:lnTo>
                      <a:pt x="249" y="169"/>
                    </a:lnTo>
                    <a:lnTo>
                      <a:pt x="274" y="172"/>
                    </a:lnTo>
                    <a:lnTo>
                      <a:pt x="318" y="183"/>
                    </a:lnTo>
                    <a:lnTo>
                      <a:pt x="1144" y="183"/>
                    </a:lnTo>
                    <a:lnTo>
                      <a:pt x="1157" y="189"/>
                    </a:lnTo>
                    <a:lnTo>
                      <a:pt x="1172" y="205"/>
                    </a:lnTo>
                    <a:lnTo>
                      <a:pt x="1179" y="221"/>
                    </a:lnTo>
                    <a:lnTo>
                      <a:pt x="1177" y="247"/>
                    </a:lnTo>
                    <a:lnTo>
                      <a:pt x="1169" y="292"/>
                    </a:lnTo>
                    <a:lnTo>
                      <a:pt x="1182" y="293"/>
                    </a:lnTo>
                    <a:lnTo>
                      <a:pt x="1243" y="305"/>
                    </a:lnTo>
                    <a:lnTo>
                      <a:pt x="1280" y="360"/>
                    </a:lnTo>
                    <a:lnTo>
                      <a:pt x="1272" y="385"/>
                    </a:lnTo>
                    <a:lnTo>
                      <a:pt x="1253" y="427"/>
                    </a:lnTo>
                    <a:lnTo>
                      <a:pt x="1265" y="430"/>
                    </a:lnTo>
                    <a:lnTo>
                      <a:pt x="1292" y="441"/>
                    </a:lnTo>
                    <a:lnTo>
                      <a:pt x="1322" y="458"/>
                    </a:lnTo>
                    <a:lnTo>
                      <a:pt x="1340" y="482"/>
                    </a:lnTo>
                    <a:lnTo>
                      <a:pt x="1346" y="504"/>
                    </a:lnTo>
                    <a:lnTo>
                      <a:pt x="1344" y="521"/>
                    </a:lnTo>
                    <a:lnTo>
                      <a:pt x="1330" y="543"/>
                    </a:lnTo>
                    <a:lnTo>
                      <a:pt x="1302" y="579"/>
                    </a:lnTo>
                    <a:lnTo>
                      <a:pt x="1312" y="585"/>
                    </a:lnTo>
                    <a:lnTo>
                      <a:pt x="1336" y="602"/>
                    </a:lnTo>
                    <a:lnTo>
                      <a:pt x="1360" y="626"/>
                    </a:lnTo>
                    <a:lnTo>
                      <a:pt x="1372" y="654"/>
                    </a:lnTo>
                    <a:lnTo>
                      <a:pt x="1373" y="676"/>
                    </a:lnTo>
                    <a:lnTo>
                      <a:pt x="1366" y="692"/>
                    </a:lnTo>
                    <a:lnTo>
                      <a:pt x="1348" y="710"/>
                    </a:lnTo>
                    <a:lnTo>
                      <a:pt x="1311" y="738"/>
                    </a:lnTo>
                    <a:lnTo>
                      <a:pt x="1320" y="747"/>
                    </a:lnTo>
                    <a:lnTo>
                      <a:pt x="1339" y="769"/>
                    </a:lnTo>
                    <a:lnTo>
                      <a:pt x="1357" y="799"/>
                    </a:lnTo>
                    <a:lnTo>
                      <a:pt x="1362" y="829"/>
                    </a:lnTo>
                    <a:lnTo>
                      <a:pt x="1356" y="850"/>
                    </a:lnTo>
                    <a:lnTo>
                      <a:pt x="1346" y="864"/>
                    </a:lnTo>
                    <a:lnTo>
                      <a:pt x="1324" y="877"/>
                    </a:lnTo>
                    <a:lnTo>
                      <a:pt x="1282" y="894"/>
                    </a:lnTo>
                    <a:lnTo>
                      <a:pt x="1288" y="905"/>
                    </a:lnTo>
                    <a:lnTo>
                      <a:pt x="1301" y="932"/>
                    </a:lnTo>
                    <a:lnTo>
                      <a:pt x="1311" y="965"/>
                    </a:lnTo>
                    <a:lnTo>
                      <a:pt x="1308" y="995"/>
                    </a:lnTo>
                    <a:lnTo>
                      <a:pt x="1298" y="1015"/>
                    </a:lnTo>
                    <a:lnTo>
                      <a:pt x="1285" y="1026"/>
                    </a:lnTo>
                    <a:lnTo>
                      <a:pt x="1260" y="1032"/>
                    </a:lnTo>
                    <a:lnTo>
                      <a:pt x="1215" y="1039"/>
                    </a:lnTo>
                    <a:lnTo>
                      <a:pt x="1219" y="1051"/>
                    </a:lnTo>
                    <a:lnTo>
                      <a:pt x="1224" y="1080"/>
                    </a:lnTo>
                    <a:lnTo>
                      <a:pt x="1226" y="1114"/>
                    </a:lnTo>
                    <a:lnTo>
                      <a:pt x="1216" y="1143"/>
                    </a:lnTo>
                    <a:lnTo>
                      <a:pt x="1201" y="1159"/>
                    </a:lnTo>
                    <a:lnTo>
                      <a:pt x="1197" y="1161"/>
                    </a:lnTo>
                    <a:lnTo>
                      <a:pt x="258" y="1161"/>
                    </a:lnTo>
                    <a:lnTo>
                      <a:pt x="245" y="1163"/>
                    </a:lnTo>
                    <a:lnTo>
                      <a:pt x="216" y="1163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0" name="Freeform 262">
                <a:extLst>
                  <a:ext uri="{FF2B5EF4-FFF2-40B4-BE49-F238E27FC236}">
                    <a16:creationId xmlns:a16="http://schemas.microsoft.com/office/drawing/2014/main" xmlns="" id="{DEF77EAB-68E1-481D-99A0-5A6BF0050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10069 8925"/>
                  <a:gd name="T1" fmla="*/ T0 w 1373"/>
                  <a:gd name="T2" fmla="+- 0 1498 1315"/>
                  <a:gd name="T3" fmla="*/ 1498 h 1441"/>
                  <a:gd name="T4" fmla="+- 0 9979 8925"/>
                  <a:gd name="T5" fmla="*/ T4 w 1373"/>
                  <a:gd name="T6" fmla="+- 0 1498 1315"/>
                  <a:gd name="T7" fmla="*/ 1498 h 1441"/>
                  <a:gd name="T8" fmla="+- 0 9992 8925"/>
                  <a:gd name="T9" fmla="*/ T8 w 1373"/>
                  <a:gd name="T10" fmla="+- 0 1495 1315"/>
                  <a:gd name="T11" fmla="*/ 1495 h 1441"/>
                  <a:gd name="T12" fmla="+- 0 10021 8925"/>
                  <a:gd name="T13" fmla="*/ T12 w 1373"/>
                  <a:gd name="T14" fmla="+- 0 1491 1315"/>
                  <a:gd name="T15" fmla="*/ 1491 h 1441"/>
                  <a:gd name="T16" fmla="+- 0 10055 8925"/>
                  <a:gd name="T17" fmla="*/ T16 w 1373"/>
                  <a:gd name="T18" fmla="+- 0 1492 1315"/>
                  <a:gd name="T19" fmla="*/ 1492 h 1441"/>
                  <a:gd name="T20" fmla="+- 0 10069 8925"/>
                  <a:gd name="T21" fmla="*/ T20 w 1373"/>
                  <a:gd name="T22" fmla="+- 0 1498 1315"/>
                  <a:gd name="T23" fmla="*/ 1498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373" h="1441">
                    <a:moveTo>
                      <a:pt x="1144" y="183"/>
                    </a:moveTo>
                    <a:lnTo>
                      <a:pt x="1054" y="183"/>
                    </a:lnTo>
                    <a:lnTo>
                      <a:pt x="1067" y="180"/>
                    </a:lnTo>
                    <a:lnTo>
                      <a:pt x="1096" y="176"/>
                    </a:lnTo>
                    <a:lnTo>
                      <a:pt x="1130" y="177"/>
                    </a:lnTo>
                    <a:lnTo>
                      <a:pt x="1144" y="183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1" name="Freeform 263">
                <a:extLst>
                  <a:ext uri="{FF2B5EF4-FFF2-40B4-BE49-F238E27FC236}">
                    <a16:creationId xmlns:a16="http://schemas.microsoft.com/office/drawing/2014/main" xmlns="" id="{12BAFED8-5E31-4F50-B18C-32DBAF9C7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236 8925"/>
                  <a:gd name="T1" fmla="*/ T0 w 1373"/>
                  <a:gd name="T2" fmla="+- 0 2586 1315"/>
                  <a:gd name="T3" fmla="*/ 2586 h 1441"/>
                  <a:gd name="T4" fmla="+- 0 9207 8925"/>
                  <a:gd name="T5" fmla="*/ T4 w 1373"/>
                  <a:gd name="T6" fmla="+- 0 2577 1315"/>
                  <a:gd name="T7" fmla="*/ 2577 h 1441"/>
                  <a:gd name="T8" fmla="+- 0 9190 8925"/>
                  <a:gd name="T9" fmla="*/ T8 w 1373"/>
                  <a:gd name="T10" fmla="+- 0 2563 1315"/>
                  <a:gd name="T11" fmla="*/ 2563 h 1441"/>
                  <a:gd name="T12" fmla="+- 0 9182 8925"/>
                  <a:gd name="T13" fmla="*/ T12 w 1373"/>
                  <a:gd name="T14" fmla="+- 0 2548 1315"/>
                  <a:gd name="T15" fmla="*/ 2548 h 1441"/>
                  <a:gd name="T16" fmla="+- 0 9180 8925"/>
                  <a:gd name="T17" fmla="*/ T16 w 1373"/>
                  <a:gd name="T18" fmla="+- 0 2522 1315"/>
                  <a:gd name="T19" fmla="*/ 2522 h 1441"/>
                  <a:gd name="T20" fmla="+- 0 9183 8925"/>
                  <a:gd name="T21" fmla="*/ T20 w 1373"/>
                  <a:gd name="T22" fmla="+- 0 2476 1315"/>
                  <a:gd name="T23" fmla="*/ 2476 h 1441"/>
                  <a:gd name="T24" fmla="+- 0 10040 8925"/>
                  <a:gd name="T25" fmla="*/ T24 w 1373"/>
                  <a:gd name="T26" fmla="+- 0 2476 1315"/>
                  <a:gd name="T27" fmla="*/ 2476 h 1441"/>
                  <a:gd name="T28" fmla="+- 0 10040 8925"/>
                  <a:gd name="T29" fmla="*/ T28 w 1373"/>
                  <a:gd name="T30" fmla="+- 0 2489 1315"/>
                  <a:gd name="T31" fmla="*/ 2489 h 1441"/>
                  <a:gd name="T32" fmla="+- 0 10039 8925"/>
                  <a:gd name="T33" fmla="*/ T32 w 1373"/>
                  <a:gd name="T34" fmla="+- 0 2519 1315"/>
                  <a:gd name="T35" fmla="*/ 2519 h 1441"/>
                  <a:gd name="T36" fmla="+- 0 10032 8925"/>
                  <a:gd name="T37" fmla="*/ T36 w 1373"/>
                  <a:gd name="T38" fmla="+- 0 2552 1315"/>
                  <a:gd name="T39" fmla="*/ 2552 h 1441"/>
                  <a:gd name="T40" fmla="+- 0 10020 8925"/>
                  <a:gd name="T41" fmla="*/ T40 w 1373"/>
                  <a:gd name="T42" fmla="+- 0 2570 1315"/>
                  <a:gd name="T43" fmla="*/ 2570 h 1441"/>
                  <a:gd name="T44" fmla="+- 0 9310 8925"/>
                  <a:gd name="T45" fmla="*/ T44 w 1373"/>
                  <a:gd name="T46" fmla="+- 0 2570 1315"/>
                  <a:gd name="T47" fmla="*/ 2570 h 1441"/>
                  <a:gd name="T48" fmla="+- 0 9298 8925"/>
                  <a:gd name="T49" fmla="*/ T48 w 1373"/>
                  <a:gd name="T50" fmla="+- 0 2574 1315"/>
                  <a:gd name="T51" fmla="*/ 2574 h 1441"/>
                  <a:gd name="T52" fmla="+- 0 9270 8925"/>
                  <a:gd name="T53" fmla="*/ T52 w 1373"/>
                  <a:gd name="T54" fmla="+- 0 2582 1315"/>
                  <a:gd name="T55" fmla="*/ 2582 h 1441"/>
                  <a:gd name="T56" fmla="+- 0 9236 8925"/>
                  <a:gd name="T57" fmla="*/ T56 w 1373"/>
                  <a:gd name="T58" fmla="+- 0 2586 1315"/>
                  <a:gd name="T59" fmla="*/ 2586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373" h="1441">
                    <a:moveTo>
                      <a:pt x="311" y="1271"/>
                    </a:moveTo>
                    <a:lnTo>
                      <a:pt x="282" y="1262"/>
                    </a:lnTo>
                    <a:lnTo>
                      <a:pt x="265" y="1248"/>
                    </a:lnTo>
                    <a:lnTo>
                      <a:pt x="257" y="1233"/>
                    </a:lnTo>
                    <a:lnTo>
                      <a:pt x="255" y="1207"/>
                    </a:lnTo>
                    <a:lnTo>
                      <a:pt x="258" y="1161"/>
                    </a:lnTo>
                    <a:lnTo>
                      <a:pt x="1115" y="1161"/>
                    </a:lnTo>
                    <a:lnTo>
                      <a:pt x="1115" y="1174"/>
                    </a:lnTo>
                    <a:lnTo>
                      <a:pt x="1114" y="1204"/>
                    </a:lnTo>
                    <a:lnTo>
                      <a:pt x="1107" y="1237"/>
                    </a:lnTo>
                    <a:lnTo>
                      <a:pt x="1095" y="1255"/>
                    </a:lnTo>
                    <a:lnTo>
                      <a:pt x="385" y="1255"/>
                    </a:lnTo>
                    <a:lnTo>
                      <a:pt x="373" y="1259"/>
                    </a:lnTo>
                    <a:lnTo>
                      <a:pt x="345" y="1267"/>
                    </a:lnTo>
                    <a:lnTo>
                      <a:pt x="311" y="1271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2" name="Freeform 264">
                <a:extLst>
                  <a:ext uri="{FF2B5EF4-FFF2-40B4-BE49-F238E27FC236}">
                    <a16:creationId xmlns:a16="http://schemas.microsoft.com/office/drawing/2014/main" xmlns="" id="{07123A3A-DFE8-4D2B-81FB-10AD34C1C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10085 8925"/>
                  <a:gd name="T1" fmla="*/ T0 w 1373"/>
                  <a:gd name="T2" fmla="+- 0 2482 1315"/>
                  <a:gd name="T3" fmla="*/ 2482 h 1441"/>
                  <a:gd name="T4" fmla="+- 0 10040 8925"/>
                  <a:gd name="T5" fmla="*/ T4 w 1373"/>
                  <a:gd name="T6" fmla="+- 0 2476 1315"/>
                  <a:gd name="T7" fmla="*/ 2476 h 1441"/>
                  <a:gd name="T8" fmla="+- 0 10122 8925"/>
                  <a:gd name="T9" fmla="*/ T8 w 1373"/>
                  <a:gd name="T10" fmla="+- 0 2476 1315"/>
                  <a:gd name="T11" fmla="*/ 2476 h 1441"/>
                  <a:gd name="T12" fmla="+- 0 10111 8925"/>
                  <a:gd name="T13" fmla="*/ T12 w 1373"/>
                  <a:gd name="T14" fmla="+- 0 2482 1315"/>
                  <a:gd name="T15" fmla="*/ 2482 h 1441"/>
                  <a:gd name="T16" fmla="+- 0 10085 8925"/>
                  <a:gd name="T17" fmla="*/ T16 w 1373"/>
                  <a:gd name="T18" fmla="+- 0 2482 1315"/>
                  <a:gd name="T19" fmla="*/ 2482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73" h="1441">
                    <a:moveTo>
                      <a:pt x="1160" y="1167"/>
                    </a:moveTo>
                    <a:lnTo>
                      <a:pt x="1115" y="1161"/>
                    </a:lnTo>
                    <a:lnTo>
                      <a:pt x="1197" y="1161"/>
                    </a:lnTo>
                    <a:lnTo>
                      <a:pt x="1186" y="1167"/>
                    </a:lnTo>
                    <a:lnTo>
                      <a:pt x="1160" y="1167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3" name="Freeform 265">
                <a:extLst>
                  <a:ext uri="{FF2B5EF4-FFF2-40B4-BE49-F238E27FC236}">
                    <a16:creationId xmlns:a16="http://schemas.microsoft.com/office/drawing/2014/main" xmlns="" id="{03481EEE-C9C1-479D-A207-F150B83FB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388 8925"/>
                  <a:gd name="T1" fmla="*/ T0 w 1373"/>
                  <a:gd name="T2" fmla="+- 0 2662 1315"/>
                  <a:gd name="T3" fmla="*/ 2662 h 1441"/>
                  <a:gd name="T4" fmla="+- 0 9327 8925"/>
                  <a:gd name="T5" fmla="*/ T4 w 1373"/>
                  <a:gd name="T6" fmla="+- 0 2640 1315"/>
                  <a:gd name="T7" fmla="*/ 2640 h 1441"/>
                  <a:gd name="T8" fmla="+- 0 9310 8925"/>
                  <a:gd name="T9" fmla="*/ T8 w 1373"/>
                  <a:gd name="T10" fmla="+- 0 2570 1315"/>
                  <a:gd name="T11" fmla="*/ 2570 h 1441"/>
                  <a:gd name="T12" fmla="+- 0 9913 8925"/>
                  <a:gd name="T13" fmla="*/ T12 w 1373"/>
                  <a:gd name="T14" fmla="+- 0 2570 1315"/>
                  <a:gd name="T15" fmla="*/ 2570 h 1441"/>
                  <a:gd name="T16" fmla="+- 0 9910 8925"/>
                  <a:gd name="T17" fmla="*/ T16 w 1373"/>
                  <a:gd name="T18" fmla="+- 0 2583 1315"/>
                  <a:gd name="T19" fmla="*/ 2583 h 1441"/>
                  <a:gd name="T20" fmla="+- 0 9901 8925"/>
                  <a:gd name="T21" fmla="*/ T20 w 1373"/>
                  <a:gd name="T22" fmla="+- 0 2611 1315"/>
                  <a:gd name="T23" fmla="*/ 2611 h 1441"/>
                  <a:gd name="T24" fmla="+- 0 9893 8925"/>
                  <a:gd name="T25" fmla="*/ T24 w 1373"/>
                  <a:gd name="T26" fmla="+- 0 2629 1315"/>
                  <a:gd name="T27" fmla="*/ 2629 h 1441"/>
                  <a:gd name="T28" fmla="+- 0 9456 8925"/>
                  <a:gd name="T29" fmla="*/ T28 w 1373"/>
                  <a:gd name="T30" fmla="+- 0 2629 1315"/>
                  <a:gd name="T31" fmla="*/ 2629 h 1441"/>
                  <a:gd name="T32" fmla="+- 0 9445 8925"/>
                  <a:gd name="T33" fmla="*/ T32 w 1373"/>
                  <a:gd name="T34" fmla="+- 0 2636 1315"/>
                  <a:gd name="T35" fmla="*/ 2636 h 1441"/>
                  <a:gd name="T36" fmla="+- 0 9420 8925"/>
                  <a:gd name="T37" fmla="*/ T36 w 1373"/>
                  <a:gd name="T38" fmla="+- 0 2650 1315"/>
                  <a:gd name="T39" fmla="*/ 2650 h 1441"/>
                  <a:gd name="T40" fmla="+- 0 9388 8925"/>
                  <a:gd name="T41" fmla="*/ T40 w 1373"/>
                  <a:gd name="T42" fmla="+- 0 2662 1315"/>
                  <a:gd name="T43" fmla="*/ 2662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373" h="1441">
                    <a:moveTo>
                      <a:pt x="463" y="1347"/>
                    </a:moveTo>
                    <a:lnTo>
                      <a:pt x="402" y="1325"/>
                    </a:lnTo>
                    <a:lnTo>
                      <a:pt x="385" y="1255"/>
                    </a:lnTo>
                    <a:lnTo>
                      <a:pt x="988" y="1255"/>
                    </a:lnTo>
                    <a:lnTo>
                      <a:pt x="985" y="1268"/>
                    </a:lnTo>
                    <a:lnTo>
                      <a:pt x="976" y="1296"/>
                    </a:lnTo>
                    <a:lnTo>
                      <a:pt x="968" y="1314"/>
                    </a:lnTo>
                    <a:lnTo>
                      <a:pt x="531" y="1314"/>
                    </a:lnTo>
                    <a:lnTo>
                      <a:pt x="520" y="1321"/>
                    </a:lnTo>
                    <a:lnTo>
                      <a:pt x="495" y="1335"/>
                    </a:lnTo>
                    <a:lnTo>
                      <a:pt x="463" y="1347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4" name="Freeform 266">
                <a:extLst>
                  <a:ext uri="{FF2B5EF4-FFF2-40B4-BE49-F238E27FC236}">
                    <a16:creationId xmlns:a16="http://schemas.microsoft.com/office/drawing/2014/main" xmlns="" id="{12467B65-3696-4054-9698-0A5930F88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980 8925"/>
                  <a:gd name="T1" fmla="*/ T0 w 1373"/>
                  <a:gd name="T2" fmla="+- 0 2593 1315"/>
                  <a:gd name="T3" fmla="*/ 2593 h 1441"/>
                  <a:gd name="T4" fmla="+- 0 9955 8925"/>
                  <a:gd name="T5" fmla="*/ T4 w 1373"/>
                  <a:gd name="T6" fmla="+- 0 2587 1315"/>
                  <a:gd name="T7" fmla="*/ 2587 h 1441"/>
                  <a:gd name="T8" fmla="+- 0 9913 8925"/>
                  <a:gd name="T9" fmla="*/ T8 w 1373"/>
                  <a:gd name="T10" fmla="+- 0 2570 1315"/>
                  <a:gd name="T11" fmla="*/ 2570 h 1441"/>
                  <a:gd name="T12" fmla="+- 0 10020 8925"/>
                  <a:gd name="T13" fmla="*/ T12 w 1373"/>
                  <a:gd name="T14" fmla="+- 0 2570 1315"/>
                  <a:gd name="T15" fmla="*/ 2570 h 1441"/>
                  <a:gd name="T16" fmla="+- 0 10015 8925"/>
                  <a:gd name="T17" fmla="*/ T16 w 1373"/>
                  <a:gd name="T18" fmla="+- 0 2577 1315"/>
                  <a:gd name="T19" fmla="*/ 2577 h 1441"/>
                  <a:gd name="T20" fmla="+- 0 9997 8925"/>
                  <a:gd name="T21" fmla="*/ T20 w 1373"/>
                  <a:gd name="T22" fmla="+- 0 2590 1315"/>
                  <a:gd name="T23" fmla="*/ 2590 h 1441"/>
                  <a:gd name="T24" fmla="+- 0 9980 8925"/>
                  <a:gd name="T25" fmla="*/ T24 w 1373"/>
                  <a:gd name="T26" fmla="+- 0 2593 1315"/>
                  <a:gd name="T27" fmla="*/ 2593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373" h="1441">
                    <a:moveTo>
                      <a:pt x="1055" y="1278"/>
                    </a:moveTo>
                    <a:lnTo>
                      <a:pt x="1030" y="1272"/>
                    </a:lnTo>
                    <a:lnTo>
                      <a:pt x="988" y="1255"/>
                    </a:lnTo>
                    <a:lnTo>
                      <a:pt x="1095" y="1255"/>
                    </a:lnTo>
                    <a:lnTo>
                      <a:pt x="1090" y="1262"/>
                    </a:lnTo>
                    <a:lnTo>
                      <a:pt x="1072" y="1275"/>
                    </a:lnTo>
                    <a:lnTo>
                      <a:pt x="1055" y="1278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5" name="Freeform 267">
                <a:extLst>
                  <a:ext uri="{FF2B5EF4-FFF2-40B4-BE49-F238E27FC236}">
                    <a16:creationId xmlns:a16="http://schemas.microsoft.com/office/drawing/2014/main" xmlns="" id="{E75D9942-F19A-421F-B89D-A324A8E1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532 8925"/>
                  <a:gd name="T1" fmla="*/ T0 w 1373"/>
                  <a:gd name="T2" fmla="+- 0 2706 1315"/>
                  <a:gd name="T3" fmla="*/ 2706 h 1441"/>
                  <a:gd name="T4" fmla="+- 0 9476 8925"/>
                  <a:gd name="T5" fmla="*/ T4 w 1373"/>
                  <a:gd name="T6" fmla="+- 0 2670 1315"/>
                  <a:gd name="T7" fmla="*/ 2670 h 1441"/>
                  <a:gd name="T8" fmla="+- 0 9456 8925"/>
                  <a:gd name="T9" fmla="*/ T8 w 1373"/>
                  <a:gd name="T10" fmla="+- 0 2629 1315"/>
                  <a:gd name="T11" fmla="*/ 2629 h 1441"/>
                  <a:gd name="T12" fmla="+- 0 9767 8925"/>
                  <a:gd name="T13" fmla="*/ T12 w 1373"/>
                  <a:gd name="T14" fmla="+- 0 2629 1315"/>
                  <a:gd name="T15" fmla="*/ 2629 h 1441"/>
                  <a:gd name="T16" fmla="+- 0 9724 8925"/>
                  <a:gd name="T17" fmla="*/ T16 w 1373"/>
                  <a:gd name="T18" fmla="+- 0 2691 1315"/>
                  <a:gd name="T19" fmla="*/ 2691 h 1441"/>
                  <a:gd name="T20" fmla="+- 0 9548 8925"/>
                  <a:gd name="T21" fmla="*/ T20 w 1373"/>
                  <a:gd name="T22" fmla="+- 0 2701 1315"/>
                  <a:gd name="T23" fmla="*/ 2701 h 1441"/>
                  <a:gd name="T24" fmla="+- 0 9540 8925"/>
                  <a:gd name="T25" fmla="*/ T24 w 1373"/>
                  <a:gd name="T26" fmla="+- 0 2705 1315"/>
                  <a:gd name="T27" fmla="*/ 2705 h 1441"/>
                  <a:gd name="T28" fmla="+- 0 9532 8925"/>
                  <a:gd name="T29" fmla="*/ T28 w 1373"/>
                  <a:gd name="T30" fmla="+- 0 2706 1315"/>
                  <a:gd name="T31" fmla="*/ 2706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73" h="1441">
                    <a:moveTo>
                      <a:pt x="607" y="1391"/>
                    </a:moveTo>
                    <a:lnTo>
                      <a:pt x="551" y="1355"/>
                    </a:lnTo>
                    <a:lnTo>
                      <a:pt x="531" y="1314"/>
                    </a:lnTo>
                    <a:lnTo>
                      <a:pt x="842" y="1314"/>
                    </a:lnTo>
                    <a:lnTo>
                      <a:pt x="799" y="1376"/>
                    </a:lnTo>
                    <a:lnTo>
                      <a:pt x="623" y="1386"/>
                    </a:lnTo>
                    <a:lnTo>
                      <a:pt x="615" y="1390"/>
                    </a:lnTo>
                    <a:lnTo>
                      <a:pt x="607" y="1391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6" name="Freeform 268">
                <a:extLst>
                  <a:ext uri="{FF2B5EF4-FFF2-40B4-BE49-F238E27FC236}">
                    <a16:creationId xmlns:a16="http://schemas.microsoft.com/office/drawing/2014/main" xmlns="" id="{09387BE5-C0A3-4758-B8C3-DE1FA8B4C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844 8925"/>
                  <a:gd name="T1" fmla="*/ T0 w 1373"/>
                  <a:gd name="T2" fmla="+- 0 2669 1315"/>
                  <a:gd name="T3" fmla="*/ 2669 h 1441"/>
                  <a:gd name="T4" fmla="+- 0 9827 8925"/>
                  <a:gd name="T5" fmla="*/ T4 w 1373"/>
                  <a:gd name="T6" fmla="+- 0 2668 1315"/>
                  <a:gd name="T7" fmla="*/ 2668 h 1441"/>
                  <a:gd name="T8" fmla="+- 0 9804 8925"/>
                  <a:gd name="T9" fmla="*/ T8 w 1373"/>
                  <a:gd name="T10" fmla="+- 0 2656 1315"/>
                  <a:gd name="T11" fmla="*/ 2656 h 1441"/>
                  <a:gd name="T12" fmla="+- 0 9767 8925"/>
                  <a:gd name="T13" fmla="*/ T12 w 1373"/>
                  <a:gd name="T14" fmla="+- 0 2629 1315"/>
                  <a:gd name="T15" fmla="*/ 2629 h 1441"/>
                  <a:gd name="T16" fmla="+- 0 9893 8925"/>
                  <a:gd name="T17" fmla="*/ T16 w 1373"/>
                  <a:gd name="T18" fmla="+- 0 2629 1315"/>
                  <a:gd name="T19" fmla="*/ 2629 h 1441"/>
                  <a:gd name="T20" fmla="+- 0 9886 8925"/>
                  <a:gd name="T21" fmla="*/ T20 w 1373"/>
                  <a:gd name="T22" fmla="+- 0 2642 1315"/>
                  <a:gd name="T23" fmla="*/ 2642 h 1441"/>
                  <a:gd name="T24" fmla="+- 0 9865 8925"/>
                  <a:gd name="T25" fmla="*/ T24 w 1373"/>
                  <a:gd name="T26" fmla="+- 0 2662 1315"/>
                  <a:gd name="T27" fmla="*/ 2662 h 1441"/>
                  <a:gd name="T28" fmla="+- 0 9844 8925"/>
                  <a:gd name="T29" fmla="*/ T28 w 1373"/>
                  <a:gd name="T30" fmla="+- 0 2669 1315"/>
                  <a:gd name="T31" fmla="*/ 2669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73" h="1441">
                    <a:moveTo>
                      <a:pt x="919" y="1354"/>
                    </a:moveTo>
                    <a:lnTo>
                      <a:pt x="902" y="1353"/>
                    </a:lnTo>
                    <a:lnTo>
                      <a:pt x="879" y="1341"/>
                    </a:lnTo>
                    <a:lnTo>
                      <a:pt x="842" y="1314"/>
                    </a:lnTo>
                    <a:lnTo>
                      <a:pt x="968" y="1314"/>
                    </a:lnTo>
                    <a:lnTo>
                      <a:pt x="961" y="1327"/>
                    </a:lnTo>
                    <a:lnTo>
                      <a:pt x="940" y="1347"/>
                    </a:lnTo>
                    <a:lnTo>
                      <a:pt x="919" y="1354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7" name="Freeform 269">
                <a:extLst>
                  <a:ext uri="{FF2B5EF4-FFF2-40B4-BE49-F238E27FC236}">
                    <a16:creationId xmlns:a16="http://schemas.microsoft.com/office/drawing/2014/main" xmlns="" id="{47B54D8B-51CE-496E-BDC6-D32AACA05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679 8925"/>
                  <a:gd name="T1" fmla="*/ T0 w 1373"/>
                  <a:gd name="T2" fmla="+- 0 2755 1315"/>
                  <a:gd name="T3" fmla="*/ 2755 h 1441"/>
                  <a:gd name="T4" fmla="+- 0 9650 8925"/>
                  <a:gd name="T5" fmla="*/ T4 w 1373"/>
                  <a:gd name="T6" fmla="+- 0 2754 1315"/>
                  <a:gd name="T7" fmla="*/ 2754 h 1441"/>
                  <a:gd name="T8" fmla="+- 0 9596 8925"/>
                  <a:gd name="T9" fmla="*/ T8 w 1373"/>
                  <a:gd name="T10" fmla="+- 0 2751 1315"/>
                  <a:gd name="T11" fmla="*/ 2751 h 1441"/>
                  <a:gd name="T12" fmla="+- 0 9564 8925"/>
                  <a:gd name="T13" fmla="*/ T12 w 1373"/>
                  <a:gd name="T14" fmla="+- 0 2751 1315"/>
                  <a:gd name="T15" fmla="*/ 2751 h 1441"/>
                  <a:gd name="T16" fmla="+- 0 9548 8925"/>
                  <a:gd name="T17" fmla="*/ T16 w 1373"/>
                  <a:gd name="T18" fmla="+- 0 2701 1315"/>
                  <a:gd name="T19" fmla="*/ 2701 h 1441"/>
                  <a:gd name="T20" fmla="+- 0 9705 8925"/>
                  <a:gd name="T21" fmla="*/ T20 w 1373"/>
                  <a:gd name="T22" fmla="+- 0 2701 1315"/>
                  <a:gd name="T23" fmla="*/ 2701 h 1441"/>
                  <a:gd name="T24" fmla="+- 0 9703 8925"/>
                  <a:gd name="T25" fmla="*/ T24 w 1373"/>
                  <a:gd name="T26" fmla="+- 0 2702 1315"/>
                  <a:gd name="T27" fmla="*/ 2702 h 1441"/>
                  <a:gd name="T28" fmla="+- 0 9677 8925"/>
                  <a:gd name="T29" fmla="*/ T28 w 1373"/>
                  <a:gd name="T30" fmla="+- 0 2702 1315"/>
                  <a:gd name="T31" fmla="*/ 2702 h 1441"/>
                  <a:gd name="T32" fmla="+- 0 9679 8925"/>
                  <a:gd name="T33" fmla="*/ T32 w 1373"/>
                  <a:gd name="T34" fmla="+- 0 2755 1315"/>
                  <a:gd name="T35" fmla="*/ 2755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373" h="1441">
                    <a:moveTo>
                      <a:pt x="754" y="1440"/>
                    </a:moveTo>
                    <a:lnTo>
                      <a:pt x="725" y="1439"/>
                    </a:lnTo>
                    <a:lnTo>
                      <a:pt x="671" y="1436"/>
                    </a:lnTo>
                    <a:lnTo>
                      <a:pt x="639" y="1436"/>
                    </a:lnTo>
                    <a:lnTo>
                      <a:pt x="623" y="1386"/>
                    </a:lnTo>
                    <a:lnTo>
                      <a:pt x="780" y="1386"/>
                    </a:lnTo>
                    <a:lnTo>
                      <a:pt x="778" y="1387"/>
                    </a:lnTo>
                    <a:lnTo>
                      <a:pt x="752" y="1387"/>
                    </a:lnTo>
                    <a:lnTo>
                      <a:pt x="754" y="1440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8" name="Freeform 270">
                <a:extLst>
                  <a:ext uri="{FF2B5EF4-FFF2-40B4-BE49-F238E27FC236}">
                    <a16:creationId xmlns:a16="http://schemas.microsoft.com/office/drawing/2014/main" xmlns="" id="{F1667AFE-0239-40D4-B397-9A8EAE6F5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691 8925"/>
                  <a:gd name="T1" fmla="*/ T0 w 1373"/>
                  <a:gd name="T2" fmla="+- 0 2706 1315"/>
                  <a:gd name="T3" fmla="*/ 2706 h 1441"/>
                  <a:gd name="T4" fmla="+- 0 9684 8925"/>
                  <a:gd name="T5" fmla="*/ T4 w 1373"/>
                  <a:gd name="T6" fmla="+- 0 2705 1315"/>
                  <a:gd name="T7" fmla="*/ 2705 h 1441"/>
                  <a:gd name="T8" fmla="+- 0 9677 8925"/>
                  <a:gd name="T9" fmla="*/ T8 w 1373"/>
                  <a:gd name="T10" fmla="+- 0 2702 1315"/>
                  <a:gd name="T11" fmla="*/ 2702 h 1441"/>
                  <a:gd name="T12" fmla="+- 0 9703 8925"/>
                  <a:gd name="T13" fmla="*/ T12 w 1373"/>
                  <a:gd name="T14" fmla="+- 0 2702 1315"/>
                  <a:gd name="T15" fmla="*/ 2702 h 1441"/>
                  <a:gd name="T16" fmla="+- 0 9698 8925"/>
                  <a:gd name="T17" fmla="*/ T16 w 1373"/>
                  <a:gd name="T18" fmla="+- 0 2705 1315"/>
                  <a:gd name="T19" fmla="*/ 2705 h 1441"/>
                  <a:gd name="T20" fmla="+- 0 9691 8925"/>
                  <a:gd name="T21" fmla="*/ T20 w 1373"/>
                  <a:gd name="T22" fmla="+- 0 2706 1315"/>
                  <a:gd name="T23" fmla="*/ 2706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373" h="1441">
                    <a:moveTo>
                      <a:pt x="766" y="1391"/>
                    </a:moveTo>
                    <a:lnTo>
                      <a:pt x="759" y="1390"/>
                    </a:lnTo>
                    <a:lnTo>
                      <a:pt x="752" y="1387"/>
                    </a:lnTo>
                    <a:lnTo>
                      <a:pt x="778" y="1387"/>
                    </a:lnTo>
                    <a:lnTo>
                      <a:pt x="773" y="1390"/>
                    </a:lnTo>
                    <a:lnTo>
                      <a:pt x="766" y="1391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1DD1B6F0-8934-4E76-98BA-C658E3A2B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1" y="1817"/>
              <a:ext cx="207" cy="161"/>
              <a:chOff x="8931" y="1817"/>
              <a:chExt cx="207" cy="161"/>
            </a:xfrm>
          </p:grpSpPr>
          <p:sp>
            <p:nvSpPr>
              <p:cNvPr id="283" name="Freeform 255">
                <a:extLst>
                  <a:ext uri="{FF2B5EF4-FFF2-40B4-BE49-F238E27FC236}">
                    <a16:creationId xmlns:a16="http://schemas.microsoft.com/office/drawing/2014/main" xmlns="" id="{83430982-5D29-47CA-80A4-3A6AE49F9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1" y="1817"/>
                <a:ext cx="207" cy="161"/>
              </a:xfrm>
              <a:custGeom>
                <a:avLst/>
                <a:gdLst>
                  <a:gd name="T0" fmla="+- 0 9065 8931"/>
                  <a:gd name="T1" fmla="*/ T0 w 207"/>
                  <a:gd name="T2" fmla="+- 0 1978 1817"/>
                  <a:gd name="T3" fmla="*/ 1978 h 161"/>
                  <a:gd name="T4" fmla="+- 0 8975 8931"/>
                  <a:gd name="T5" fmla="*/ T4 w 207"/>
                  <a:gd name="T6" fmla="+- 0 1954 1817"/>
                  <a:gd name="T7" fmla="*/ 1954 h 161"/>
                  <a:gd name="T8" fmla="+- 0 8931 8931"/>
                  <a:gd name="T9" fmla="*/ T8 w 207"/>
                  <a:gd name="T10" fmla="+- 0 1908 1817"/>
                  <a:gd name="T11" fmla="*/ 1908 h 161"/>
                  <a:gd name="T12" fmla="+- 0 8939 8931"/>
                  <a:gd name="T13" fmla="*/ T12 w 207"/>
                  <a:gd name="T14" fmla="+- 0 1880 1817"/>
                  <a:gd name="T15" fmla="*/ 1880 h 161"/>
                  <a:gd name="T16" fmla="+- 0 8964 8931"/>
                  <a:gd name="T17" fmla="*/ T16 w 207"/>
                  <a:gd name="T18" fmla="+- 0 1855 1817"/>
                  <a:gd name="T19" fmla="*/ 1855 h 161"/>
                  <a:gd name="T20" fmla="+- 0 8995 8931"/>
                  <a:gd name="T21" fmla="*/ T20 w 207"/>
                  <a:gd name="T22" fmla="+- 0 1835 1817"/>
                  <a:gd name="T23" fmla="*/ 1835 h 161"/>
                  <a:gd name="T24" fmla="+- 0 9021 8931"/>
                  <a:gd name="T25" fmla="*/ T24 w 207"/>
                  <a:gd name="T26" fmla="+- 0 1823 1817"/>
                  <a:gd name="T27" fmla="*/ 1823 h 161"/>
                  <a:gd name="T28" fmla="+- 0 9053 8931"/>
                  <a:gd name="T29" fmla="*/ T28 w 207"/>
                  <a:gd name="T30" fmla="+- 0 1817 1817"/>
                  <a:gd name="T31" fmla="*/ 1817 h 161"/>
                  <a:gd name="T32" fmla="+- 0 9090 8931"/>
                  <a:gd name="T33" fmla="*/ T32 w 207"/>
                  <a:gd name="T34" fmla="+- 0 1823 1817"/>
                  <a:gd name="T35" fmla="*/ 1823 h 161"/>
                  <a:gd name="T36" fmla="+- 0 9122 8931"/>
                  <a:gd name="T37" fmla="*/ T36 w 207"/>
                  <a:gd name="T38" fmla="+- 0 1847 1817"/>
                  <a:gd name="T39" fmla="*/ 1847 h 161"/>
                  <a:gd name="T40" fmla="+- 0 9137 8931"/>
                  <a:gd name="T41" fmla="*/ T40 w 207"/>
                  <a:gd name="T42" fmla="+- 0 1900 1817"/>
                  <a:gd name="T43" fmla="*/ 1900 h 161"/>
                  <a:gd name="T44" fmla="+- 0 9127 8931"/>
                  <a:gd name="T45" fmla="*/ T44 w 207"/>
                  <a:gd name="T46" fmla="+- 0 1945 1817"/>
                  <a:gd name="T47" fmla="*/ 1945 h 161"/>
                  <a:gd name="T48" fmla="+- 0 9099 8931"/>
                  <a:gd name="T49" fmla="*/ T48 w 207"/>
                  <a:gd name="T50" fmla="+- 0 1969 1817"/>
                  <a:gd name="T51" fmla="*/ 1969 h 161"/>
                  <a:gd name="T52" fmla="+- 0 9065 8931"/>
                  <a:gd name="T53" fmla="*/ T52 w 207"/>
                  <a:gd name="T54" fmla="+- 0 1978 1817"/>
                  <a:gd name="T55" fmla="*/ 1978 h 1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07" h="161">
                    <a:moveTo>
                      <a:pt x="134" y="161"/>
                    </a:moveTo>
                    <a:lnTo>
                      <a:pt x="44" y="137"/>
                    </a:lnTo>
                    <a:lnTo>
                      <a:pt x="0" y="91"/>
                    </a:lnTo>
                    <a:lnTo>
                      <a:pt x="8" y="63"/>
                    </a:lnTo>
                    <a:lnTo>
                      <a:pt x="33" y="38"/>
                    </a:lnTo>
                    <a:lnTo>
                      <a:pt x="64" y="18"/>
                    </a:lnTo>
                    <a:lnTo>
                      <a:pt x="90" y="6"/>
                    </a:lnTo>
                    <a:lnTo>
                      <a:pt x="122" y="0"/>
                    </a:lnTo>
                    <a:lnTo>
                      <a:pt x="159" y="6"/>
                    </a:lnTo>
                    <a:lnTo>
                      <a:pt x="191" y="30"/>
                    </a:lnTo>
                    <a:lnTo>
                      <a:pt x="206" y="83"/>
                    </a:lnTo>
                    <a:lnTo>
                      <a:pt x="196" y="128"/>
                    </a:lnTo>
                    <a:lnTo>
                      <a:pt x="168" y="152"/>
                    </a:lnTo>
                    <a:lnTo>
                      <a:pt x="134" y="161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309424DA-428F-487D-BEBA-665961D513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4" y="2491"/>
              <a:ext cx="165" cy="201"/>
              <a:chOff x="9224" y="2491"/>
              <a:chExt cx="165" cy="201"/>
            </a:xfrm>
          </p:grpSpPr>
          <p:sp>
            <p:nvSpPr>
              <p:cNvPr id="282" name="Freeform 254">
                <a:extLst>
                  <a:ext uri="{FF2B5EF4-FFF2-40B4-BE49-F238E27FC236}">
                    <a16:creationId xmlns:a16="http://schemas.microsoft.com/office/drawing/2014/main" xmlns="" id="{6654BB7A-8332-458B-8BFB-8EEDD473A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4" y="2491"/>
                <a:ext cx="165" cy="201"/>
              </a:xfrm>
              <a:custGeom>
                <a:avLst/>
                <a:gdLst>
                  <a:gd name="T0" fmla="+- 0 9259 9224"/>
                  <a:gd name="T1" fmla="*/ T0 w 165"/>
                  <a:gd name="T2" fmla="+- 0 2691 2491"/>
                  <a:gd name="T3" fmla="*/ 2691 h 201"/>
                  <a:gd name="T4" fmla="+- 0 9238 9224"/>
                  <a:gd name="T5" fmla="*/ T4 w 165"/>
                  <a:gd name="T6" fmla="+- 0 2672 2491"/>
                  <a:gd name="T7" fmla="*/ 2672 h 201"/>
                  <a:gd name="T8" fmla="+- 0 9228 9224"/>
                  <a:gd name="T9" fmla="*/ T8 w 165"/>
                  <a:gd name="T10" fmla="+- 0 2638 2491"/>
                  <a:gd name="T11" fmla="*/ 2638 h 201"/>
                  <a:gd name="T12" fmla="+- 0 9224 9224"/>
                  <a:gd name="T13" fmla="*/ T12 w 165"/>
                  <a:gd name="T14" fmla="+- 0 2601 2491"/>
                  <a:gd name="T15" fmla="*/ 2601 h 201"/>
                  <a:gd name="T16" fmla="+- 0 9225 9224"/>
                  <a:gd name="T17" fmla="*/ T16 w 165"/>
                  <a:gd name="T18" fmla="+- 0 2572 2491"/>
                  <a:gd name="T19" fmla="*/ 2572 h 201"/>
                  <a:gd name="T20" fmla="+- 0 9234 9224"/>
                  <a:gd name="T21" fmla="*/ T20 w 165"/>
                  <a:gd name="T22" fmla="+- 0 2540 2491"/>
                  <a:gd name="T23" fmla="*/ 2540 h 201"/>
                  <a:gd name="T24" fmla="+- 0 9255 9224"/>
                  <a:gd name="T25" fmla="*/ T24 w 165"/>
                  <a:gd name="T26" fmla="+- 0 2509 2491"/>
                  <a:gd name="T27" fmla="*/ 2509 h 201"/>
                  <a:gd name="T28" fmla="+- 0 9291 9224"/>
                  <a:gd name="T29" fmla="*/ T28 w 165"/>
                  <a:gd name="T30" fmla="+- 0 2491 2491"/>
                  <a:gd name="T31" fmla="*/ 2491 h 201"/>
                  <a:gd name="T32" fmla="+- 0 9344 9224"/>
                  <a:gd name="T33" fmla="*/ T32 w 165"/>
                  <a:gd name="T34" fmla="+- 0 2501 2491"/>
                  <a:gd name="T35" fmla="*/ 2501 h 201"/>
                  <a:gd name="T36" fmla="+- 0 9380 9224"/>
                  <a:gd name="T37" fmla="*/ T36 w 165"/>
                  <a:gd name="T38" fmla="+- 0 2531 2491"/>
                  <a:gd name="T39" fmla="*/ 2531 h 201"/>
                  <a:gd name="T40" fmla="+- 0 9389 9224"/>
                  <a:gd name="T41" fmla="*/ T40 w 165"/>
                  <a:gd name="T42" fmla="+- 0 2567 2491"/>
                  <a:gd name="T43" fmla="*/ 2567 h 201"/>
                  <a:gd name="T44" fmla="+- 0 9381 9224"/>
                  <a:gd name="T45" fmla="*/ T44 w 165"/>
                  <a:gd name="T46" fmla="+- 0 2601 2491"/>
                  <a:gd name="T47" fmla="*/ 2601 h 201"/>
                  <a:gd name="T48" fmla="+- 0 9320 9224"/>
                  <a:gd name="T49" fmla="*/ T48 w 165"/>
                  <a:gd name="T50" fmla="+- 0 2672 2491"/>
                  <a:gd name="T51" fmla="*/ 2672 h 201"/>
                  <a:gd name="T52" fmla="+- 0 9259 9224"/>
                  <a:gd name="T53" fmla="*/ T52 w 165"/>
                  <a:gd name="T54" fmla="+- 0 2691 2491"/>
                  <a:gd name="T55" fmla="*/ 2691 h 2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5" h="201">
                    <a:moveTo>
                      <a:pt x="35" y="200"/>
                    </a:moveTo>
                    <a:lnTo>
                      <a:pt x="14" y="181"/>
                    </a:lnTo>
                    <a:lnTo>
                      <a:pt x="4" y="147"/>
                    </a:lnTo>
                    <a:lnTo>
                      <a:pt x="0" y="110"/>
                    </a:lnTo>
                    <a:lnTo>
                      <a:pt x="1" y="81"/>
                    </a:lnTo>
                    <a:lnTo>
                      <a:pt x="10" y="49"/>
                    </a:lnTo>
                    <a:lnTo>
                      <a:pt x="31" y="18"/>
                    </a:lnTo>
                    <a:lnTo>
                      <a:pt x="67" y="0"/>
                    </a:lnTo>
                    <a:lnTo>
                      <a:pt x="120" y="10"/>
                    </a:lnTo>
                    <a:lnTo>
                      <a:pt x="156" y="40"/>
                    </a:lnTo>
                    <a:lnTo>
                      <a:pt x="165" y="76"/>
                    </a:lnTo>
                    <a:lnTo>
                      <a:pt x="157" y="110"/>
                    </a:lnTo>
                    <a:lnTo>
                      <a:pt x="96" y="181"/>
                    </a:lnTo>
                    <a:lnTo>
                      <a:pt x="35" y="200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6D9FD670-FB28-4A16-A216-E00CA30D7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79" y="1534"/>
              <a:ext cx="164" cy="203"/>
              <a:chOff x="9879" y="1534"/>
              <a:chExt cx="164" cy="203"/>
            </a:xfrm>
          </p:grpSpPr>
          <p:sp>
            <p:nvSpPr>
              <p:cNvPr id="281" name="Freeform 253">
                <a:extLst>
                  <a:ext uri="{FF2B5EF4-FFF2-40B4-BE49-F238E27FC236}">
                    <a16:creationId xmlns:a16="http://schemas.microsoft.com/office/drawing/2014/main" xmlns="" id="{A52C49FB-D174-458D-8859-51B22441C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9" y="1534"/>
                <a:ext cx="164" cy="203"/>
              </a:xfrm>
              <a:custGeom>
                <a:avLst/>
                <a:gdLst>
                  <a:gd name="T0" fmla="+- 0 9981 9879"/>
                  <a:gd name="T1" fmla="*/ T0 w 164"/>
                  <a:gd name="T2" fmla="+- 0 1736 1534"/>
                  <a:gd name="T3" fmla="*/ 1736 h 203"/>
                  <a:gd name="T4" fmla="+- 0 9927 9879"/>
                  <a:gd name="T5" fmla="*/ T4 w 164"/>
                  <a:gd name="T6" fmla="+- 0 1729 1534"/>
                  <a:gd name="T7" fmla="*/ 1729 h 203"/>
                  <a:gd name="T8" fmla="+- 0 9890 9879"/>
                  <a:gd name="T9" fmla="*/ T8 w 164"/>
                  <a:gd name="T10" fmla="+- 0 1702 1534"/>
                  <a:gd name="T11" fmla="*/ 1702 h 203"/>
                  <a:gd name="T12" fmla="+- 0 9879 9879"/>
                  <a:gd name="T13" fmla="*/ T12 w 164"/>
                  <a:gd name="T14" fmla="+- 0 1667 1534"/>
                  <a:gd name="T15" fmla="*/ 1667 h 203"/>
                  <a:gd name="T16" fmla="+- 0 9884 9879"/>
                  <a:gd name="T17" fmla="*/ T16 w 164"/>
                  <a:gd name="T18" fmla="+- 0 1632 1534"/>
                  <a:gd name="T19" fmla="*/ 1632 h 203"/>
                  <a:gd name="T20" fmla="+- 0 9941 9879"/>
                  <a:gd name="T21" fmla="*/ T20 w 164"/>
                  <a:gd name="T22" fmla="+- 0 1557 1534"/>
                  <a:gd name="T23" fmla="*/ 1557 h 203"/>
                  <a:gd name="T24" fmla="+- 0 10000 9879"/>
                  <a:gd name="T25" fmla="*/ T24 w 164"/>
                  <a:gd name="T26" fmla="+- 0 1534 1534"/>
                  <a:gd name="T27" fmla="*/ 1534 h 203"/>
                  <a:gd name="T28" fmla="+- 0 10022 9879"/>
                  <a:gd name="T29" fmla="*/ T28 w 164"/>
                  <a:gd name="T30" fmla="+- 0 1552 1534"/>
                  <a:gd name="T31" fmla="*/ 1552 h 203"/>
                  <a:gd name="T32" fmla="+- 0 10035 9879"/>
                  <a:gd name="T33" fmla="*/ T32 w 164"/>
                  <a:gd name="T34" fmla="+- 0 1585 1534"/>
                  <a:gd name="T35" fmla="*/ 1585 h 203"/>
                  <a:gd name="T36" fmla="+- 0 10041 9879"/>
                  <a:gd name="T37" fmla="*/ T36 w 164"/>
                  <a:gd name="T38" fmla="+- 0 1622 1534"/>
                  <a:gd name="T39" fmla="*/ 1622 h 203"/>
                  <a:gd name="T40" fmla="+- 0 10042 9879"/>
                  <a:gd name="T41" fmla="*/ T40 w 164"/>
                  <a:gd name="T42" fmla="+- 0 1651 1534"/>
                  <a:gd name="T43" fmla="*/ 1651 h 203"/>
                  <a:gd name="T44" fmla="+- 0 10035 9879"/>
                  <a:gd name="T45" fmla="*/ T44 w 164"/>
                  <a:gd name="T46" fmla="+- 0 1683 1534"/>
                  <a:gd name="T47" fmla="*/ 1683 h 203"/>
                  <a:gd name="T48" fmla="+- 0 10016 9879"/>
                  <a:gd name="T49" fmla="*/ T48 w 164"/>
                  <a:gd name="T50" fmla="+- 0 1716 1534"/>
                  <a:gd name="T51" fmla="*/ 1716 h 203"/>
                  <a:gd name="T52" fmla="+- 0 9981 9879"/>
                  <a:gd name="T53" fmla="*/ T52 w 164"/>
                  <a:gd name="T54" fmla="+- 0 1736 1534"/>
                  <a:gd name="T55" fmla="*/ 1736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102" y="202"/>
                    </a:moveTo>
                    <a:lnTo>
                      <a:pt x="48" y="195"/>
                    </a:lnTo>
                    <a:lnTo>
                      <a:pt x="11" y="168"/>
                    </a:lnTo>
                    <a:lnTo>
                      <a:pt x="0" y="133"/>
                    </a:lnTo>
                    <a:lnTo>
                      <a:pt x="5" y="98"/>
                    </a:lnTo>
                    <a:lnTo>
                      <a:pt x="62" y="23"/>
                    </a:lnTo>
                    <a:lnTo>
                      <a:pt x="121" y="0"/>
                    </a:lnTo>
                    <a:lnTo>
                      <a:pt x="143" y="18"/>
                    </a:lnTo>
                    <a:lnTo>
                      <a:pt x="156" y="51"/>
                    </a:lnTo>
                    <a:lnTo>
                      <a:pt x="162" y="88"/>
                    </a:lnTo>
                    <a:lnTo>
                      <a:pt x="163" y="117"/>
                    </a:lnTo>
                    <a:lnTo>
                      <a:pt x="156" y="149"/>
                    </a:lnTo>
                    <a:lnTo>
                      <a:pt x="137" y="182"/>
                    </a:lnTo>
                    <a:lnTo>
                      <a:pt x="102" y="202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AE000ECC-D67F-47C3-91F4-70B2E925D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7" y="1506"/>
              <a:ext cx="164" cy="203"/>
              <a:chOff x="9757" y="1506"/>
              <a:chExt cx="164" cy="203"/>
            </a:xfrm>
          </p:grpSpPr>
          <p:sp>
            <p:nvSpPr>
              <p:cNvPr id="280" name="Freeform 252">
                <a:extLst>
                  <a:ext uri="{FF2B5EF4-FFF2-40B4-BE49-F238E27FC236}">
                    <a16:creationId xmlns:a16="http://schemas.microsoft.com/office/drawing/2014/main" xmlns="" id="{A6ED4B4D-0D93-4EC2-AF50-FB412EA6B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7" y="1506"/>
                <a:ext cx="164" cy="203"/>
              </a:xfrm>
              <a:custGeom>
                <a:avLst/>
                <a:gdLst>
                  <a:gd name="T0" fmla="+- 0 9859 9757"/>
                  <a:gd name="T1" fmla="*/ T0 w 164"/>
                  <a:gd name="T2" fmla="+- 0 1709 1506"/>
                  <a:gd name="T3" fmla="*/ 1709 h 203"/>
                  <a:gd name="T4" fmla="+- 0 9805 9757"/>
                  <a:gd name="T5" fmla="*/ T4 w 164"/>
                  <a:gd name="T6" fmla="+- 0 1702 1506"/>
                  <a:gd name="T7" fmla="*/ 1702 h 203"/>
                  <a:gd name="T8" fmla="+- 0 9768 9757"/>
                  <a:gd name="T9" fmla="*/ T8 w 164"/>
                  <a:gd name="T10" fmla="+- 0 1675 1506"/>
                  <a:gd name="T11" fmla="*/ 1675 h 203"/>
                  <a:gd name="T12" fmla="+- 0 9757 9757"/>
                  <a:gd name="T13" fmla="*/ T12 w 164"/>
                  <a:gd name="T14" fmla="+- 0 1639 1506"/>
                  <a:gd name="T15" fmla="*/ 1639 h 203"/>
                  <a:gd name="T16" fmla="+- 0 9762 9757"/>
                  <a:gd name="T17" fmla="*/ T16 w 164"/>
                  <a:gd name="T18" fmla="+- 0 1604 1506"/>
                  <a:gd name="T19" fmla="*/ 1604 h 203"/>
                  <a:gd name="T20" fmla="+- 0 9819 9757"/>
                  <a:gd name="T21" fmla="*/ T20 w 164"/>
                  <a:gd name="T22" fmla="+- 0 1530 1506"/>
                  <a:gd name="T23" fmla="*/ 1530 h 203"/>
                  <a:gd name="T24" fmla="+- 0 9878 9757"/>
                  <a:gd name="T25" fmla="*/ T24 w 164"/>
                  <a:gd name="T26" fmla="+- 0 1506 1506"/>
                  <a:gd name="T27" fmla="*/ 1506 h 203"/>
                  <a:gd name="T28" fmla="+- 0 9900 9757"/>
                  <a:gd name="T29" fmla="*/ T28 w 164"/>
                  <a:gd name="T30" fmla="+- 0 1525 1506"/>
                  <a:gd name="T31" fmla="*/ 1525 h 203"/>
                  <a:gd name="T32" fmla="+- 0 9913 9757"/>
                  <a:gd name="T33" fmla="*/ T32 w 164"/>
                  <a:gd name="T34" fmla="+- 0 1558 1506"/>
                  <a:gd name="T35" fmla="*/ 1558 h 203"/>
                  <a:gd name="T36" fmla="+- 0 9919 9757"/>
                  <a:gd name="T37" fmla="*/ T36 w 164"/>
                  <a:gd name="T38" fmla="+- 0 1595 1506"/>
                  <a:gd name="T39" fmla="*/ 1595 h 203"/>
                  <a:gd name="T40" fmla="+- 0 9920 9757"/>
                  <a:gd name="T41" fmla="*/ T40 w 164"/>
                  <a:gd name="T42" fmla="+- 0 1624 1506"/>
                  <a:gd name="T43" fmla="*/ 1624 h 203"/>
                  <a:gd name="T44" fmla="+- 0 9913 9757"/>
                  <a:gd name="T45" fmla="*/ T44 w 164"/>
                  <a:gd name="T46" fmla="+- 0 1655 1506"/>
                  <a:gd name="T47" fmla="*/ 1655 h 203"/>
                  <a:gd name="T48" fmla="+- 0 9894 9757"/>
                  <a:gd name="T49" fmla="*/ T48 w 164"/>
                  <a:gd name="T50" fmla="+- 0 1688 1506"/>
                  <a:gd name="T51" fmla="*/ 1688 h 203"/>
                  <a:gd name="T52" fmla="+- 0 9859 9757"/>
                  <a:gd name="T53" fmla="*/ T52 w 164"/>
                  <a:gd name="T54" fmla="+- 0 1709 1506"/>
                  <a:gd name="T55" fmla="*/ 1709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102" y="203"/>
                    </a:moveTo>
                    <a:lnTo>
                      <a:pt x="48" y="196"/>
                    </a:lnTo>
                    <a:lnTo>
                      <a:pt x="11" y="169"/>
                    </a:lnTo>
                    <a:lnTo>
                      <a:pt x="0" y="133"/>
                    </a:lnTo>
                    <a:lnTo>
                      <a:pt x="5" y="98"/>
                    </a:lnTo>
                    <a:lnTo>
                      <a:pt x="62" y="24"/>
                    </a:lnTo>
                    <a:lnTo>
                      <a:pt x="121" y="0"/>
                    </a:lnTo>
                    <a:lnTo>
                      <a:pt x="143" y="19"/>
                    </a:lnTo>
                    <a:lnTo>
                      <a:pt x="156" y="52"/>
                    </a:lnTo>
                    <a:lnTo>
                      <a:pt x="162" y="89"/>
                    </a:lnTo>
                    <a:lnTo>
                      <a:pt x="163" y="118"/>
                    </a:lnTo>
                    <a:lnTo>
                      <a:pt x="156" y="149"/>
                    </a:lnTo>
                    <a:lnTo>
                      <a:pt x="137" y="182"/>
                    </a:lnTo>
                    <a:lnTo>
                      <a:pt x="102" y="203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9E76DEF5-A2D2-4741-A434-FE9EA75B87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23" y="2359"/>
              <a:ext cx="164" cy="203"/>
              <a:chOff x="9323" y="2359"/>
              <a:chExt cx="164" cy="203"/>
            </a:xfrm>
          </p:grpSpPr>
          <p:sp>
            <p:nvSpPr>
              <p:cNvPr id="279" name="Freeform 251">
                <a:extLst>
                  <a:ext uri="{FF2B5EF4-FFF2-40B4-BE49-F238E27FC236}">
                    <a16:creationId xmlns:a16="http://schemas.microsoft.com/office/drawing/2014/main" xmlns="" id="{6A2C95B2-62EC-455E-9ABC-19096A67A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3" y="2359"/>
                <a:ext cx="164" cy="203"/>
              </a:xfrm>
              <a:custGeom>
                <a:avLst/>
                <a:gdLst>
                  <a:gd name="T0" fmla="+- 0 9365 9323"/>
                  <a:gd name="T1" fmla="*/ T0 w 164"/>
                  <a:gd name="T2" fmla="+- 0 2561 2359"/>
                  <a:gd name="T3" fmla="*/ 2561 h 203"/>
                  <a:gd name="T4" fmla="+- 0 9343 9323"/>
                  <a:gd name="T5" fmla="*/ T4 w 164"/>
                  <a:gd name="T6" fmla="+- 0 2543 2359"/>
                  <a:gd name="T7" fmla="*/ 2543 h 203"/>
                  <a:gd name="T8" fmla="+- 0 9330 9323"/>
                  <a:gd name="T9" fmla="*/ T8 w 164"/>
                  <a:gd name="T10" fmla="+- 0 2510 2359"/>
                  <a:gd name="T11" fmla="*/ 2510 h 203"/>
                  <a:gd name="T12" fmla="+- 0 9324 9323"/>
                  <a:gd name="T13" fmla="*/ T12 w 164"/>
                  <a:gd name="T14" fmla="+- 0 2473 2359"/>
                  <a:gd name="T15" fmla="*/ 2473 h 203"/>
                  <a:gd name="T16" fmla="+- 0 9323 9323"/>
                  <a:gd name="T17" fmla="*/ T16 w 164"/>
                  <a:gd name="T18" fmla="+- 0 2444 2359"/>
                  <a:gd name="T19" fmla="*/ 2444 h 203"/>
                  <a:gd name="T20" fmla="+- 0 9330 9323"/>
                  <a:gd name="T21" fmla="*/ T20 w 164"/>
                  <a:gd name="T22" fmla="+- 0 2412 2359"/>
                  <a:gd name="T23" fmla="*/ 2412 h 203"/>
                  <a:gd name="T24" fmla="+- 0 9349 9323"/>
                  <a:gd name="T25" fmla="*/ T24 w 164"/>
                  <a:gd name="T26" fmla="+- 0 2379 2359"/>
                  <a:gd name="T27" fmla="*/ 2379 h 203"/>
                  <a:gd name="T28" fmla="+- 0 9384 9323"/>
                  <a:gd name="T29" fmla="*/ T28 w 164"/>
                  <a:gd name="T30" fmla="+- 0 2359 2359"/>
                  <a:gd name="T31" fmla="*/ 2359 h 203"/>
                  <a:gd name="T32" fmla="+- 0 9438 9323"/>
                  <a:gd name="T33" fmla="*/ T32 w 164"/>
                  <a:gd name="T34" fmla="+- 0 2366 2359"/>
                  <a:gd name="T35" fmla="*/ 2366 h 203"/>
                  <a:gd name="T36" fmla="+- 0 9475 9323"/>
                  <a:gd name="T37" fmla="*/ T36 w 164"/>
                  <a:gd name="T38" fmla="+- 0 2393 2359"/>
                  <a:gd name="T39" fmla="*/ 2393 h 203"/>
                  <a:gd name="T40" fmla="+- 0 9486 9323"/>
                  <a:gd name="T41" fmla="*/ T40 w 164"/>
                  <a:gd name="T42" fmla="+- 0 2428 2359"/>
                  <a:gd name="T43" fmla="*/ 2428 h 203"/>
                  <a:gd name="T44" fmla="+- 0 9481 9323"/>
                  <a:gd name="T45" fmla="*/ T44 w 164"/>
                  <a:gd name="T46" fmla="+- 0 2463 2359"/>
                  <a:gd name="T47" fmla="*/ 2463 h 203"/>
                  <a:gd name="T48" fmla="+- 0 9424 9323"/>
                  <a:gd name="T49" fmla="*/ T48 w 164"/>
                  <a:gd name="T50" fmla="+- 0 2538 2359"/>
                  <a:gd name="T51" fmla="*/ 2538 h 203"/>
                  <a:gd name="T52" fmla="+- 0 9365 9323"/>
                  <a:gd name="T53" fmla="*/ T52 w 164"/>
                  <a:gd name="T54" fmla="+- 0 2561 2359"/>
                  <a:gd name="T55" fmla="*/ 2561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42" y="202"/>
                    </a:moveTo>
                    <a:lnTo>
                      <a:pt x="20" y="184"/>
                    </a:lnTo>
                    <a:lnTo>
                      <a:pt x="7" y="151"/>
                    </a:lnTo>
                    <a:lnTo>
                      <a:pt x="1" y="114"/>
                    </a:lnTo>
                    <a:lnTo>
                      <a:pt x="0" y="85"/>
                    </a:lnTo>
                    <a:lnTo>
                      <a:pt x="7" y="53"/>
                    </a:lnTo>
                    <a:lnTo>
                      <a:pt x="26" y="20"/>
                    </a:lnTo>
                    <a:lnTo>
                      <a:pt x="61" y="0"/>
                    </a:lnTo>
                    <a:lnTo>
                      <a:pt x="115" y="7"/>
                    </a:lnTo>
                    <a:lnTo>
                      <a:pt x="152" y="34"/>
                    </a:lnTo>
                    <a:lnTo>
                      <a:pt x="163" y="69"/>
                    </a:lnTo>
                    <a:lnTo>
                      <a:pt x="158" y="104"/>
                    </a:lnTo>
                    <a:lnTo>
                      <a:pt x="101" y="179"/>
                    </a:lnTo>
                    <a:lnTo>
                      <a:pt x="42" y="202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1F75D04E-3B0A-4D59-88EA-7FC8675AB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95" y="2414"/>
              <a:ext cx="557" cy="263"/>
              <a:chOff x="9395" y="2414"/>
              <a:chExt cx="557" cy="263"/>
            </a:xfrm>
          </p:grpSpPr>
          <p:sp>
            <p:nvSpPr>
              <p:cNvPr id="277" name="Freeform 249">
                <a:extLst>
                  <a:ext uri="{FF2B5EF4-FFF2-40B4-BE49-F238E27FC236}">
                    <a16:creationId xmlns:a16="http://schemas.microsoft.com/office/drawing/2014/main" xmlns="" id="{6392D623-CEDB-41EF-9132-4155AA149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5" y="2474"/>
                <a:ext cx="164" cy="203"/>
              </a:xfrm>
              <a:custGeom>
                <a:avLst/>
                <a:gdLst>
                  <a:gd name="T0" fmla="+- 0 9437 9395"/>
                  <a:gd name="T1" fmla="*/ T0 w 164"/>
                  <a:gd name="T2" fmla="+- 0 2676 2474"/>
                  <a:gd name="T3" fmla="*/ 2676 h 203"/>
                  <a:gd name="T4" fmla="+- 0 9415 9395"/>
                  <a:gd name="T5" fmla="*/ T4 w 164"/>
                  <a:gd name="T6" fmla="+- 0 2657 2474"/>
                  <a:gd name="T7" fmla="*/ 2657 h 203"/>
                  <a:gd name="T8" fmla="+- 0 9402 9395"/>
                  <a:gd name="T9" fmla="*/ T8 w 164"/>
                  <a:gd name="T10" fmla="+- 0 2624 2474"/>
                  <a:gd name="T11" fmla="*/ 2624 h 203"/>
                  <a:gd name="T12" fmla="+- 0 9396 9395"/>
                  <a:gd name="T13" fmla="*/ T12 w 164"/>
                  <a:gd name="T14" fmla="+- 0 2587 2474"/>
                  <a:gd name="T15" fmla="*/ 2587 h 203"/>
                  <a:gd name="T16" fmla="+- 0 9395 9395"/>
                  <a:gd name="T17" fmla="*/ T16 w 164"/>
                  <a:gd name="T18" fmla="+- 0 2559 2474"/>
                  <a:gd name="T19" fmla="*/ 2559 h 203"/>
                  <a:gd name="T20" fmla="+- 0 9402 9395"/>
                  <a:gd name="T21" fmla="*/ T20 w 164"/>
                  <a:gd name="T22" fmla="+- 0 2527 2474"/>
                  <a:gd name="T23" fmla="*/ 2527 h 203"/>
                  <a:gd name="T24" fmla="+- 0 9422 9395"/>
                  <a:gd name="T25" fmla="*/ T24 w 164"/>
                  <a:gd name="T26" fmla="+- 0 2494 2474"/>
                  <a:gd name="T27" fmla="*/ 2494 h 203"/>
                  <a:gd name="T28" fmla="+- 0 9457 9395"/>
                  <a:gd name="T29" fmla="*/ T28 w 164"/>
                  <a:gd name="T30" fmla="+- 0 2474 2474"/>
                  <a:gd name="T31" fmla="*/ 2474 h 203"/>
                  <a:gd name="T32" fmla="+- 0 9510 9395"/>
                  <a:gd name="T33" fmla="*/ T32 w 164"/>
                  <a:gd name="T34" fmla="+- 0 2480 2474"/>
                  <a:gd name="T35" fmla="*/ 2480 h 203"/>
                  <a:gd name="T36" fmla="+- 0 9547 9395"/>
                  <a:gd name="T37" fmla="*/ T36 w 164"/>
                  <a:gd name="T38" fmla="+- 0 2508 2474"/>
                  <a:gd name="T39" fmla="*/ 2508 h 203"/>
                  <a:gd name="T40" fmla="+- 0 9558 9395"/>
                  <a:gd name="T41" fmla="*/ T40 w 164"/>
                  <a:gd name="T42" fmla="+- 0 2543 2474"/>
                  <a:gd name="T43" fmla="*/ 2543 h 203"/>
                  <a:gd name="T44" fmla="+- 0 9553 9395"/>
                  <a:gd name="T45" fmla="*/ T44 w 164"/>
                  <a:gd name="T46" fmla="+- 0 2578 2474"/>
                  <a:gd name="T47" fmla="*/ 2578 h 203"/>
                  <a:gd name="T48" fmla="+- 0 9496 9395"/>
                  <a:gd name="T49" fmla="*/ T48 w 164"/>
                  <a:gd name="T50" fmla="+- 0 2653 2474"/>
                  <a:gd name="T51" fmla="*/ 2653 h 203"/>
                  <a:gd name="T52" fmla="+- 0 9437 9395"/>
                  <a:gd name="T53" fmla="*/ T52 w 164"/>
                  <a:gd name="T54" fmla="+- 0 2676 2474"/>
                  <a:gd name="T55" fmla="*/ 2676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42" y="202"/>
                    </a:moveTo>
                    <a:lnTo>
                      <a:pt x="20" y="183"/>
                    </a:lnTo>
                    <a:lnTo>
                      <a:pt x="7" y="150"/>
                    </a:lnTo>
                    <a:lnTo>
                      <a:pt x="1" y="113"/>
                    </a:lnTo>
                    <a:lnTo>
                      <a:pt x="0" y="85"/>
                    </a:lnTo>
                    <a:lnTo>
                      <a:pt x="7" y="53"/>
                    </a:lnTo>
                    <a:lnTo>
                      <a:pt x="27" y="20"/>
                    </a:lnTo>
                    <a:lnTo>
                      <a:pt x="62" y="0"/>
                    </a:lnTo>
                    <a:lnTo>
                      <a:pt x="115" y="6"/>
                    </a:lnTo>
                    <a:lnTo>
                      <a:pt x="152" y="34"/>
                    </a:lnTo>
                    <a:lnTo>
                      <a:pt x="163" y="69"/>
                    </a:lnTo>
                    <a:lnTo>
                      <a:pt x="158" y="104"/>
                    </a:lnTo>
                    <a:lnTo>
                      <a:pt x="101" y="179"/>
                    </a:lnTo>
                    <a:lnTo>
                      <a:pt x="42" y="202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78" name="Picture 277">
                <a:extLst>
                  <a:ext uri="{FF2B5EF4-FFF2-40B4-BE49-F238E27FC236}">
                    <a16:creationId xmlns:a16="http://schemas.microsoft.com/office/drawing/2014/main" xmlns="" id="{8CB38050-277D-487D-9938-387B303F5C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2" y="2414"/>
                <a:ext cx="16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793B2777-F8ED-4079-A26B-0A00DA3F3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2" y="2138"/>
              <a:ext cx="187" cy="179"/>
              <a:chOff x="9912" y="2138"/>
              <a:chExt cx="187" cy="179"/>
            </a:xfrm>
          </p:grpSpPr>
          <p:sp>
            <p:nvSpPr>
              <p:cNvPr id="276" name="Freeform 248">
                <a:extLst>
                  <a:ext uri="{FF2B5EF4-FFF2-40B4-BE49-F238E27FC236}">
                    <a16:creationId xmlns:a16="http://schemas.microsoft.com/office/drawing/2014/main" xmlns="" id="{C20629FF-6B5B-4376-9B76-382E7991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2" y="2138"/>
                <a:ext cx="187" cy="179"/>
              </a:xfrm>
              <a:custGeom>
                <a:avLst/>
                <a:gdLst>
                  <a:gd name="T0" fmla="+- 0 10032 9912"/>
                  <a:gd name="T1" fmla="*/ T0 w 187"/>
                  <a:gd name="T2" fmla="+- 0 2317 2138"/>
                  <a:gd name="T3" fmla="*/ 2317 h 179"/>
                  <a:gd name="T4" fmla="+- 0 9969 9912"/>
                  <a:gd name="T5" fmla="*/ T4 w 187"/>
                  <a:gd name="T6" fmla="+- 0 2300 2138"/>
                  <a:gd name="T7" fmla="*/ 2300 h 179"/>
                  <a:gd name="T8" fmla="+- 0 9919 9912"/>
                  <a:gd name="T9" fmla="*/ T8 w 187"/>
                  <a:gd name="T10" fmla="+- 0 2252 2138"/>
                  <a:gd name="T11" fmla="*/ 2252 h 179"/>
                  <a:gd name="T12" fmla="+- 0 9912 9912"/>
                  <a:gd name="T13" fmla="*/ T12 w 187"/>
                  <a:gd name="T14" fmla="+- 0 2212 2138"/>
                  <a:gd name="T15" fmla="*/ 2212 h 179"/>
                  <a:gd name="T16" fmla="+- 0 9937 9912"/>
                  <a:gd name="T17" fmla="*/ T16 w 187"/>
                  <a:gd name="T18" fmla="+- 0 2164 2138"/>
                  <a:gd name="T19" fmla="*/ 2164 h 179"/>
                  <a:gd name="T20" fmla="+- 0 9976 9912"/>
                  <a:gd name="T21" fmla="*/ T20 w 187"/>
                  <a:gd name="T22" fmla="+- 0 2138 2138"/>
                  <a:gd name="T23" fmla="*/ 2138 h 179"/>
                  <a:gd name="T24" fmla="+- 0 10012 9912"/>
                  <a:gd name="T25" fmla="*/ T24 w 187"/>
                  <a:gd name="T26" fmla="+- 0 2140 2138"/>
                  <a:gd name="T27" fmla="*/ 2140 h 179"/>
                  <a:gd name="T28" fmla="+- 0 10063 9912"/>
                  <a:gd name="T29" fmla="*/ T28 w 187"/>
                  <a:gd name="T30" fmla="+- 0 2179 2138"/>
                  <a:gd name="T31" fmla="*/ 2179 h 179"/>
                  <a:gd name="T32" fmla="+- 0 10091 9912"/>
                  <a:gd name="T33" fmla="*/ T32 w 187"/>
                  <a:gd name="T34" fmla="+- 0 2238 2138"/>
                  <a:gd name="T35" fmla="*/ 2238 h 179"/>
                  <a:gd name="T36" fmla="+- 0 10098 9912"/>
                  <a:gd name="T37" fmla="*/ T36 w 187"/>
                  <a:gd name="T38" fmla="+- 0 2273 2138"/>
                  <a:gd name="T39" fmla="*/ 2273 h 179"/>
                  <a:gd name="T40" fmla="+- 0 10092 9912"/>
                  <a:gd name="T41" fmla="*/ T40 w 187"/>
                  <a:gd name="T42" fmla="+- 0 2302 2138"/>
                  <a:gd name="T43" fmla="*/ 2302 h 179"/>
                  <a:gd name="T44" fmla="+- 0 10067 9912"/>
                  <a:gd name="T45" fmla="*/ T44 w 187"/>
                  <a:gd name="T46" fmla="+- 0 2316 2138"/>
                  <a:gd name="T47" fmla="*/ 2316 h 179"/>
                  <a:gd name="T48" fmla="+- 0 10032 9912"/>
                  <a:gd name="T49" fmla="*/ T48 w 187"/>
                  <a:gd name="T50" fmla="+- 0 2317 2138"/>
                  <a:gd name="T51" fmla="*/ 2317 h 1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87" h="179">
                    <a:moveTo>
                      <a:pt x="120" y="179"/>
                    </a:moveTo>
                    <a:lnTo>
                      <a:pt x="57" y="162"/>
                    </a:lnTo>
                    <a:lnTo>
                      <a:pt x="7" y="114"/>
                    </a:lnTo>
                    <a:lnTo>
                      <a:pt x="0" y="74"/>
                    </a:lnTo>
                    <a:lnTo>
                      <a:pt x="25" y="26"/>
                    </a:lnTo>
                    <a:lnTo>
                      <a:pt x="64" y="0"/>
                    </a:lnTo>
                    <a:lnTo>
                      <a:pt x="100" y="2"/>
                    </a:lnTo>
                    <a:lnTo>
                      <a:pt x="151" y="41"/>
                    </a:lnTo>
                    <a:lnTo>
                      <a:pt x="179" y="100"/>
                    </a:lnTo>
                    <a:lnTo>
                      <a:pt x="186" y="135"/>
                    </a:lnTo>
                    <a:lnTo>
                      <a:pt x="180" y="164"/>
                    </a:lnTo>
                    <a:lnTo>
                      <a:pt x="155" y="178"/>
                    </a:lnTo>
                    <a:lnTo>
                      <a:pt x="120" y="179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86C0B99A-B367-4A7A-B05C-B3C6415499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5" y="2149"/>
              <a:ext cx="174" cy="192"/>
              <a:chOff x="9145" y="2149"/>
              <a:chExt cx="174" cy="192"/>
            </a:xfrm>
          </p:grpSpPr>
          <p:sp>
            <p:nvSpPr>
              <p:cNvPr id="275" name="Freeform 247">
                <a:extLst>
                  <a:ext uri="{FF2B5EF4-FFF2-40B4-BE49-F238E27FC236}">
                    <a16:creationId xmlns:a16="http://schemas.microsoft.com/office/drawing/2014/main" xmlns="" id="{01A9B6F2-E0D9-404F-9EFE-B55CBE467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5" y="2149"/>
                <a:ext cx="174" cy="192"/>
              </a:xfrm>
              <a:custGeom>
                <a:avLst/>
                <a:gdLst>
                  <a:gd name="T0" fmla="+- 0 9191 9145"/>
                  <a:gd name="T1" fmla="*/ T0 w 174"/>
                  <a:gd name="T2" fmla="+- 0 2341 2149"/>
                  <a:gd name="T3" fmla="*/ 2341 h 192"/>
                  <a:gd name="T4" fmla="+- 0 9162 9145"/>
                  <a:gd name="T5" fmla="*/ T4 w 174"/>
                  <a:gd name="T6" fmla="+- 0 2336 2149"/>
                  <a:gd name="T7" fmla="*/ 2336 h 192"/>
                  <a:gd name="T8" fmla="+- 0 9147 9145"/>
                  <a:gd name="T9" fmla="*/ T8 w 174"/>
                  <a:gd name="T10" fmla="+- 0 2312 2149"/>
                  <a:gd name="T11" fmla="*/ 2312 h 192"/>
                  <a:gd name="T12" fmla="+- 0 9145 9145"/>
                  <a:gd name="T13" fmla="*/ T12 w 174"/>
                  <a:gd name="T14" fmla="+- 0 2276 2149"/>
                  <a:gd name="T15" fmla="*/ 2276 h 192"/>
                  <a:gd name="T16" fmla="+- 0 9150 9145"/>
                  <a:gd name="T17" fmla="*/ T16 w 174"/>
                  <a:gd name="T18" fmla="+- 0 2239 2149"/>
                  <a:gd name="T19" fmla="*/ 2239 h 192"/>
                  <a:gd name="T20" fmla="+- 0 9158 9145"/>
                  <a:gd name="T21" fmla="*/ T20 w 174"/>
                  <a:gd name="T22" fmla="+- 0 2211 2149"/>
                  <a:gd name="T23" fmla="*/ 2211 h 192"/>
                  <a:gd name="T24" fmla="+- 0 9174 9145"/>
                  <a:gd name="T25" fmla="*/ T24 w 174"/>
                  <a:gd name="T26" fmla="+- 0 2183 2149"/>
                  <a:gd name="T27" fmla="*/ 2183 h 192"/>
                  <a:gd name="T28" fmla="+- 0 9202 9145"/>
                  <a:gd name="T29" fmla="*/ T28 w 174"/>
                  <a:gd name="T30" fmla="+- 0 2158 2149"/>
                  <a:gd name="T31" fmla="*/ 2158 h 192"/>
                  <a:gd name="T32" fmla="+- 0 9242 9145"/>
                  <a:gd name="T33" fmla="*/ T32 w 174"/>
                  <a:gd name="T34" fmla="+- 0 2149 2149"/>
                  <a:gd name="T35" fmla="*/ 2149 h 192"/>
                  <a:gd name="T36" fmla="+- 0 9291 9145"/>
                  <a:gd name="T37" fmla="*/ T36 w 174"/>
                  <a:gd name="T38" fmla="+- 0 2172 2149"/>
                  <a:gd name="T39" fmla="*/ 2172 h 192"/>
                  <a:gd name="T40" fmla="+- 0 9318 9145"/>
                  <a:gd name="T41" fmla="*/ T40 w 174"/>
                  <a:gd name="T42" fmla="+- 0 2210 2149"/>
                  <a:gd name="T43" fmla="*/ 2210 h 192"/>
                  <a:gd name="T44" fmla="+- 0 9318 9145"/>
                  <a:gd name="T45" fmla="*/ T44 w 174"/>
                  <a:gd name="T46" fmla="+- 0 2247 2149"/>
                  <a:gd name="T47" fmla="*/ 2247 h 192"/>
                  <a:gd name="T48" fmla="+- 0 9282 9145"/>
                  <a:gd name="T49" fmla="*/ T48 w 174"/>
                  <a:gd name="T50" fmla="+- 0 2300 2149"/>
                  <a:gd name="T51" fmla="*/ 2300 h 192"/>
                  <a:gd name="T52" fmla="+- 0 9226 9145"/>
                  <a:gd name="T53" fmla="*/ T52 w 174"/>
                  <a:gd name="T54" fmla="+- 0 2332 2149"/>
                  <a:gd name="T55" fmla="*/ 2332 h 192"/>
                  <a:gd name="T56" fmla="+- 0 9191 9145"/>
                  <a:gd name="T57" fmla="*/ T56 w 174"/>
                  <a:gd name="T58" fmla="+- 0 2341 2149"/>
                  <a:gd name="T59" fmla="*/ 2341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74" h="192">
                    <a:moveTo>
                      <a:pt x="46" y="192"/>
                    </a:moveTo>
                    <a:lnTo>
                      <a:pt x="17" y="187"/>
                    </a:lnTo>
                    <a:lnTo>
                      <a:pt x="2" y="163"/>
                    </a:lnTo>
                    <a:lnTo>
                      <a:pt x="0" y="127"/>
                    </a:lnTo>
                    <a:lnTo>
                      <a:pt x="5" y="90"/>
                    </a:lnTo>
                    <a:lnTo>
                      <a:pt x="13" y="62"/>
                    </a:lnTo>
                    <a:lnTo>
                      <a:pt x="29" y="34"/>
                    </a:lnTo>
                    <a:lnTo>
                      <a:pt x="57" y="9"/>
                    </a:lnTo>
                    <a:lnTo>
                      <a:pt x="97" y="0"/>
                    </a:lnTo>
                    <a:lnTo>
                      <a:pt x="146" y="23"/>
                    </a:lnTo>
                    <a:lnTo>
                      <a:pt x="173" y="61"/>
                    </a:lnTo>
                    <a:lnTo>
                      <a:pt x="173" y="98"/>
                    </a:lnTo>
                    <a:lnTo>
                      <a:pt x="137" y="151"/>
                    </a:lnTo>
                    <a:lnTo>
                      <a:pt x="81" y="183"/>
                    </a:lnTo>
                    <a:lnTo>
                      <a:pt x="46" y="192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50730AD3-37BA-4840-A535-86BD888CA3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1" y="1627"/>
              <a:ext cx="165" cy="201"/>
              <a:chOff x="9161" y="1627"/>
              <a:chExt cx="165" cy="201"/>
            </a:xfrm>
          </p:grpSpPr>
          <p:sp>
            <p:nvSpPr>
              <p:cNvPr id="274" name="Freeform 246">
                <a:extLst>
                  <a:ext uri="{FF2B5EF4-FFF2-40B4-BE49-F238E27FC236}">
                    <a16:creationId xmlns:a16="http://schemas.microsoft.com/office/drawing/2014/main" xmlns="" id="{8442B032-F93D-4D68-80DF-9F6816C8E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" y="1627"/>
                <a:ext cx="165" cy="201"/>
              </a:xfrm>
              <a:custGeom>
                <a:avLst/>
                <a:gdLst>
                  <a:gd name="T0" fmla="+- 0 9230 9161"/>
                  <a:gd name="T1" fmla="*/ T0 w 165"/>
                  <a:gd name="T2" fmla="+- 0 1827 1627"/>
                  <a:gd name="T3" fmla="*/ 1827 h 201"/>
                  <a:gd name="T4" fmla="+- 0 9176 9161"/>
                  <a:gd name="T5" fmla="*/ T4 w 165"/>
                  <a:gd name="T6" fmla="+- 0 1783 1627"/>
                  <a:gd name="T7" fmla="*/ 1783 h 201"/>
                  <a:gd name="T8" fmla="+- 0 9161 9161"/>
                  <a:gd name="T9" fmla="*/ T8 w 165"/>
                  <a:gd name="T10" fmla="+- 0 1690 1627"/>
                  <a:gd name="T11" fmla="*/ 1690 h 201"/>
                  <a:gd name="T12" fmla="+- 0 9168 9161"/>
                  <a:gd name="T13" fmla="*/ T12 w 165"/>
                  <a:gd name="T14" fmla="+- 0 1654 1627"/>
                  <a:gd name="T15" fmla="*/ 1654 h 201"/>
                  <a:gd name="T16" fmla="+- 0 9185 9161"/>
                  <a:gd name="T17" fmla="*/ T16 w 165"/>
                  <a:gd name="T18" fmla="+- 0 1630 1627"/>
                  <a:gd name="T19" fmla="*/ 1630 h 201"/>
                  <a:gd name="T20" fmla="+- 0 9213 9161"/>
                  <a:gd name="T21" fmla="*/ T20 w 165"/>
                  <a:gd name="T22" fmla="+- 0 1627 1627"/>
                  <a:gd name="T23" fmla="*/ 1627 h 201"/>
                  <a:gd name="T24" fmla="+- 0 9246 9161"/>
                  <a:gd name="T25" fmla="*/ T24 w 165"/>
                  <a:gd name="T26" fmla="+- 0 1640 1627"/>
                  <a:gd name="T27" fmla="*/ 1640 h 201"/>
                  <a:gd name="T28" fmla="+- 0 9277 9161"/>
                  <a:gd name="T29" fmla="*/ T28 w 165"/>
                  <a:gd name="T30" fmla="+- 0 1661 1627"/>
                  <a:gd name="T31" fmla="*/ 1661 h 201"/>
                  <a:gd name="T32" fmla="+- 0 9298 9161"/>
                  <a:gd name="T33" fmla="*/ T32 w 165"/>
                  <a:gd name="T34" fmla="+- 0 1680 1627"/>
                  <a:gd name="T35" fmla="*/ 1680 h 201"/>
                  <a:gd name="T36" fmla="+- 0 9316 9161"/>
                  <a:gd name="T37" fmla="*/ T36 w 165"/>
                  <a:gd name="T38" fmla="+- 0 1707 1627"/>
                  <a:gd name="T39" fmla="*/ 1707 h 201"/>
                  <a:gd name="T40" fmla="+- 0 9326 9161"/>
                  <a:gd name="T41" fmla="*/ T40 w 165"/>
                  <a:gd name="T42" fmla="+- 0 1744 1627"/>
                  <a:gd name="T43" fmla="*/ 1744 h 201"/>
                  <a:gd name="T44" fmla="+- 0 9317 9161"/>
                  <a:gd name="T45" fmla="*/ T44 w 165"/>
                  <a:gd name="T46" fmla="+- 0 1784 1627"/>
                  <a:gd name="T47" fmla="*/ 1784 h 201"/>
                  <a:gd name="T48" fmla="+- 0 9275 9161"/>
                  <a:gd name="T49" fmla="*/ T48 w 165"/>
                  <a:gd name="T50" fmla="+- 0 1819 1627"/>
                  <a:gd name="T51" fmla="*/ 1819 h 201"/>
                  <a:gd name="T52" fmla="+- 0 9230 9161"/>
                  <a:gd name="T53" fmla="*/ T52 w 165"/>
                  <a:gd name="T54" fmla="+- 0 1827 1627"/>
                  <a:gd name="T55" fmla="*/ 1827 h 2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5" h="201">
                    <a:moveTo>
                      <a:pt x="69" y="200"/>
                    </a:moveTo>
                    <a:lnTo>
                      <a:pt x="15" y="156"/>
                    </a:lnTo>
                    <a:lnTo>
                      <a:pt x="0" y="63"/>
                    </a:lnTo>
                    <a:lnTo>
                      <a:pt x="7" y="27"/>
                    </a:lnTo>
                    <a:lnTo>
                      <a:pt x="24" y="3"/>
                    </a:lnTo>
                    <a:lnTo>
                      <a:pt x="52" y="0"/>
                    </a:lnTo>
                    <a:lnTo>
                      <a:pt x="85" y="13"/>
                    </a:lnTo>
                    <a:lnTo>
                      <a:pt x="116" y="34"/>
                    </a:lnTo>
                    <a:lnTo>
                      <a:pt x="137" y="53"/>
                    </a:lnTo>
                    <a:lnTo>
                      <a:pt x="155" y="80"/>
                    </a:lnTo>
                    <a:lnTo>
                      <a:pt x="165" y="117"/>
                    </a:lnTo>
                    <a:lnTo>
                      <a:pt x="156" y="157"/>
                    </a:lnTo>
                    <a:lnTo>
                      <a:pt x="114" y="192"/>
                    </a:lnTo>
                    <a:lnTo>
                      <a:pt x="69" y="200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A291C40-73C2-44B2-B339-6D928B125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29" y="1554"/>
              <a:ext cx="163" cy="203"/>
              <a:chOff x="9529" y="1554"/>
              <a:chExt cx="163" cy="203"/>
            </a:xfrm>
          </p:grpSpPr>
          <p:sp>
            <p:nvSpPr>
              <p:cNvPr id="273" name="Freeform 245">
                <a:extLst>
                  <a:ext uri="{FF2B5EF4-FFF2-40B4-BE49-F238E27FC236}">
                    <a16:creationId xmlns:a16="http://schemas.microsoft.com/office/drawing/2014/main" xmlns="" id="{34F0A94F-123E-4B7E-9E09-D37FF7A95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9" y="1554"/>
                <a:ext cx="163" cy="203"/>
              </a:xfrm>
              <a:custGeom>
                <a:avLst/>
                <a:gdLst>
                  <a:gd name="T0" fmla="+- 0 9632 9529"/>
                  <a:gd name="T1" fmla="*/ T0 w 163"/>
                  <a:gd name="T2" fmla="+- 0 1756 1554"/>
                  <a:gd name="T3" fmla="*/ 1756 h 203"/>
                  <a:gd name="T4" fmla="+- 0 9579 9529"/>
                  <a:gd name="T5" fmla="*/ T4 w 163"/>
                  <a:gd name="T6" fmla="+- 0 1751 1554"/>
                  <a:gd name="T7" fmla="*/ 1751 h 203"/>
                  <a:gd name="T8" fmla="+- 0 9541 9529"/>
                  <a:gd name="T9" fmla="*/ T8 w 163"/>
                  <a:gd name="T10" fmla="+- 0 1724 1554"/>
                  <a:gd name="T11" fmla="*/ 1724 h 203"/>
                  <a:gd name="T12" fmla="+- 0 9529 9529"/>
                  <a:gd name="T13" fmla="*/ T12 w 163"/>
                  <a:gd name="T14" fmla="+- 0 1689 1554"/>
                  <a:gd name="T15" fmla="*/ 1689 h 203"/>
                  <a:gd name="T16" fmla="+- 0 9534 9529"/>
                  <a:gd name="T17" fmla="*/ T16 w 163"/>
                  <a:gd name="T18" fmla="+- 0 1654 1554"/>
                  <a:gd name="T19" fmla="*/ 1654 h 203"/>
                  <a:gd name="T20" fmla="+- 0 9589 9529"/>
                  <a:gd name="T21" fmla="*/ T20 w 163"/>
                  <a:gd name="T22" fmla="+- 0 1578 1554"/>
                  <a:gd name="T23" fmla="*/ 1578 h 203"/>
                  <a:gd name="T24" fmla="+- 0 9648 9529"/>
                  <a:gd name="T25" fmla="*/ T24 w 163"/>
                  <a:gd name="T26" fmla="+- 0 1554 1554"/>
                  <a:gd name="T27" fmla="*/ 1554 h 203"/>
                  <a:gd name="T28" fmla="+- 0 9670 9529"/>
                  <a:gd name="T29" fmla="*/ T28 w 163"/>
                  <a:gd name="T30" fmla="+- 0 1572 1554"/>
                  <a:gd name="T31" fmla="*/ 1572 h 203"/>
                  <a:gd name="T32" fmla="+- 0 9684 9529"/>
                  <a:gd name="T33" fmla="*/ T32 w 163"/>
                  <a:gd name="T34" fmla="+- 0 1605 1554"/>
                  <a:gd name="T35" fmla="*/ 1605 h 203"/>
                  <a:gd name="T36" fmla="+- 0 9691 9529"/>
                  <a:gd name="T37" fmla="*/ T36 w 163"/>
                  <a:gd name="T38" fmla="+- 0 1641 1554"/>
                  <a:gd name="T39" fmla="*/ 1641 h 203"/>
                  <a:gd name="T40" fmla="+- 0 9692 9529"/>
                  <a:gd name="T41" fmla="*/ T40 w 163"/>
                  <a:gd name="T42" fmla="+- 0 1670 1554"/>
                  <a:gd name="T43" fmla="*/ 1670 h 203"/>
                  <a:gd name="T44" fmla="+- 0 9686 9529"/>
                  <a:gd name="T45" fmla="*/ T44 w 163"/>
                  <a:gd name="T46" fmla="+- 0 1702 1554"/>
                  <a:gd name="T47" fmla="*/ 1702 h 203"/>
                  <a:gd name="T48" fmla="+- 0 9667 9529"/>
                  <a:gd name="T49" fmla="*/ T48 w 163"/>
                  <a:gd name="T50" fmla="+- 0 1735 1554"/>
                  <a:gd name="T51" fmla="*/ 1735 h 203"/>
                  <a:gd name="T52" fmla="+- 0 9632 9529"/>
                  <a:gd name="T53" fmla="*/ T52 w 163"/>
                  <a:gd name="T54" fmla="+- 0 1756 1554"/>
                  <a:gd name="T55" fmla="*/ 1756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3" h="203">
                    <a:moveTo>
                      <a:pt x="103" y="202"/>
                    </a:moveTo>
                    <a:lnTo>
                      <a:pt x="50" y="197"/>
                    </a:lnTo>
                    <a:lnTo>
                      <a:pt x="12" y="170"/>
                    </a:lnTo>
                    <a:lnTo>
                      <a:pt x="0" y="135"/>
                    </a:lnTo>
                    <a:lnTo>
                      <a:pt x="5" y="100"/>
                    </a:lnTo>
                    <a:lnTo>
                      <a:pt x="60" y="24"/>
                    </a:lnTo>
                    <a:lnTo>
                      <a:pt x="119" y="0"/>
                    </a:lnTo>
                    <a:lnTo>
                      <a:pt x="141" y="18"/>
                    </a:lnTo>
                    <a:lnTo>
                      <a:pt x="155" y="51"/>
                    </a:lnTo>
                    <a:lnTo>
                      <a:pt x="162" y="87"/>
                    </a:lnTo>
                    <a:lnTo>
                      <a:pt x="163" y="116"/>
                    </a:lnTo>
                    <a:lnTo>
                      <a:pt x="157" y="148"/>
                    </a:lnTo>
                    <a:lnTo>
                      <a:pt x="138" y="181"/>
                    </a:lnTo>
                    <a:lnTo>
                      <a:pt x="103" y="202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F5A52E32-4263-4E23-A206-36C06272B1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8" y="2091"/>
              <a:ext cx="199" cy="164"/>
              <a:chOff x="9008" y="2091"/>
              <a:chExt cx="199" cy="164"/>
            </a:xfrm>
          </p:grpSpPr>
          <p:sp>
            <p:nvSpPr>
              <p:cNvPr id="272" name="Freeform 244">
                <a:extLst>
                  <a:ext uri="{FF2B5EF4-FFF2-40B4-BE49-F238E27FC236}">
                    <a16:creationId xmlns:a16="http://schemas.microsoft.com/office/drawing/2014/main" xmlns="" id="{A3D66269-D0D3-4A90-90A6-ECE82ECEF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8" y="2091"/>
                <a:ext cx="199" cy="164"/>
              </a:xfrm>
              <a:custGeom>
                <a:avLst/>
                <a:gdLst>
                  <a:gd name="T0" fmla="+- 0 9099 9008"/>
                  <a:gd name="T1" fmla="*/ T0 w 199"/>
                  <a:gd name="T2" fmla="+- 0 2254 2091"/>
                  <a:gd name="T3" fmla="*/ 2254 h 164"/>
                  <a:gd name="T4" fmla="+- 0 9063 9008"/>
                  <a:gd name="T5" fmla="*/ T4 w 199"/>
                  <a:gd name="T6" fmla="+- 0 2249 2091"/>
                  <a:gd name="T7" fmla="*/ 2249 h 164"/>
                  <a:gd name="T8" fmla="+- 0 9029 9008"/>
                  <a:gd name="T9" fmla="*/ T8 w 199"/>
                  <a:gd name="T10" fmla="+- 0 2238 2091"/>
                  <a:gd name="T11" fmla="*/ 2238 h 164"/>
                  <a:gd name="T12" fmla="+- 0 9008 9008"/>
                  <a:gd name="T13" fmla="*/ T12 w 199"/>
                  <a:gd name="T14" fmla="+- 0 2217 2091"/>
                  <a:gd name="T15" fmla="*/ 2217 h 164"/>
                  <a:gd name="T16" fmla="+- 0 9008 9008"/>
                  <a:gd name="T17" fmla="*/ T16 w 199"/>
                  <a:gd name="T18" fmla="+- 0 2189 2091"/>
                  <a:gd name="T19" fmla="*/ 2189 h 164"/>
                  <a:gd name="T20" fmla="+- 0 9050 9008"/>
                  <a:gd name="T21" fmla="*/ T20 w 199"/>
                  <a:gd name="T22" fmla="+- 0 2130 2091"/>
                  <a:gd name="T23" fmla="*/ 2130 h 164"/>
                  <a:gd name="T24" fmla="+- 0 9100 9008"/>
                  <a:gd name="T25" fmla="*/ T24 w 199"/>
                  <a:gd name="T26" fmla="+- 0 2096 2091"/>
                  <a:gd name="T27" fmla="*/ 2096 h 164"/>
                  <a:gd name="T28" fmla="+- 0 9138 9008"/>
                  <a:gd name="T29" fmla="*/ T28 w 199"/>
                  <a:gd name="T30" fmla="+- 0 2091 2091"/>
                  <a:gd name="T31" fmla="*/ 2091 h 164"/>
                  <a:gd name="T32" fmla="+- 0 9176 9008"/>
                  <a:gd name="T33" fmla="*/ T32 w 199"/>
                  <a:gd name="T34" fmla="+- 0 2106 2091"/>
                  <a:gd name="T35" fmla="*/ 2106 h 164"/>
                  <a:gd name="T36" fmla="+- 0 9204 9008"/>
                  <a:gd name="T37" fmla="*/ T36 w 199"/>
                  <a:gd name="T38" fmla="+- 0 2152 2091"/>
                  <a:gd name="T39" fmla="*/ 2152 h 164"/>
                  <a:gd name="T40" fmla="+- 0 9206 9008"/>
                  <a:gd name="T41" fmla="*/ T40 w 199"/>
                  <a:gd name="T42" fmla="+- 0 2199 2091"/>
                  <a:gd name="T43" fmla="*/ 2199 h 164"/>
                  <a:gd name="T44" fmla="+- 0 9186 9008"/>
                  <a:gd name="T45" fmla="*/ T44 w 199"/>
                  <a:gd name="T46" fmla="+- 0 2229 2091"/>
                  <a:gd name="T47" fmla="*/ 2229 h 164"/>
                  <a:gd name="T48" fmla="+- 0 9156 9008"/>
                  <a:gd name="T49" fmla="*/ T48 w 199"/>
                  <a:gd name="T50" fmla="+- 0 2247 2091"/>
                  <a:gd name="T51" fmla="*/ 2247 h 164"/>
                  <a:gd name="T52" fmla="+- 0 9127 9008"/>
                  <a:gd name="T53" fmla="*/ T52 w 199"/>
                  <a:gd name="T54" fmla="+- 0 2254 2091"/>
                  <a:gd name="T55" fmla="*/ 2254 h 164"/>
                  <a:gd name="T56" fmla="+- 0 9099 9008"/>
                  <a:gd name="T57" fmla="*/ T56 w 199"/>
                  <a:gd name="T58" fmla="+- 0 2254 2091"/>
                  <a:gd name="T59" fmla="*/ 2254 h 1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99" h="164">
                    <a:moveTo>
                      <a:pt x="91" y="163"/>
                    </a:moveTo>
                    <a:lnTo>
                      <a:pt x="55" y="158"/>
                    </a:lnTo>
                    <a:lnTo>
                      <a:pt x="21" y="147"/>
                    </a:lnTo>
                    <a:lnTo>
                      <a:pt x="0" y="126"/>
                    </a:lnTo>
                    <a:lnTo>
                      <a:pt x="0" y="98"/>
                    </a:lnTo>
                    <a:lnTo>
                      <a:pt x="42" y="39"/>
                    </a:lnTo>
                    <a:lnTo>
                      <a:pt x="92" y="5"/>
                    </a:lnTo>
                    <a:lnTo>
                      <a:pt x="130" y="0"/>
                    </a:lnTo>
                    <a:lnTo>
                      <a:pt x="168" y="15"/>
                    </a:lnTo>
                    <a:lnTo>
                      <a:pt x="196" y="61"/>
                    </a:lnTo>
                    <a:lnTo>
                      <a:pt x="198" y="108"/>
                    </a:lnTo>
                    <a:lnTo>
                      <a:pt x="178" y="138"/>
                    </a:lnTo>
                    <a:lnTo>
                      <a:pt x="148" y="156"/>
                    </a:lnTo>
                    <a:lnTo>
                      <a:pt x="119" y="163"/>
                    </a:lnTo>
                    <a:lnTo>
                      <a:pt x="91" y="163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AD009C0C-FE03-4D76-BDDF-8BE0FCEA7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33" y="2084"/>
              <a:ext cx="164" cy="202"/>
              <a:chOff x="9333" y="2084"/>
              <a:chExt cx="164" cy="202"/>
            </a:xfrm>
          </p:grpSpPr>
          <p:sp>
            <p:nvSpPr>
              <p:cNvPr id="271" name="Freeform 243">
                <a:extLst>
                  <a:ext uri="{FF2B5EF4-FFF2-40B4-BE49-F238E27FC236}">
                    <a16:creationId xmlns:a16="http://schemas.microsoft.com/office/drawing/2014/main" xmlns="" id="{9283ED49-A104-4484-8A07-39FE33295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3" y="2084"/>
                <a:ext cx="164" cy="202"/>
              </a:xfrm>
              <a:custGeom>
                <a:avLst/>
                <a:gdLst>
                  <a:gd name="T0" fmla="+- 0 9371 9333"/>
                  <a:gd name="T1" fmla="*/ T0 w 164"/>
                  <a:gd name="T2" fmla="+- 0 2285 2084"/>
                  <a:gd name="T3" fmla="*/ 2285 h 202"/>
                  <a:gd name="T4" fmla="+- 0 9350 9333"/>
                  <a:gd name="T5" fmla="*/ T4 w 164"/>
                  <a:gd name="T6" fmla="+- 0 2267 2084"/>
                  <a:gd name="T7" fmla="*/ 2267 h 202"/>
                  <a:gd name="T8" fmla="+- 0 9338 9333"/>
                  <a:gd name="T9" fmla="*/ T8 w 164"/>
                  <a:gd name="T10" fmla="+- 0 2233 2084"/>
                  <a:gd name="T11" fmla="*/ 2233 h 202"/>
                  <a:gd name="T12" fmla="+- 0 9333 9333"/>
                  <a:gd name="T13" fmla="*/ T12 w 164"/>
                  <a:gd name="T14" fmla="+- 0 2196 2084"/>
                  <a:gd name="T15" fmla="*/ 2196 h 202"/>
                  <a:gd name="T16" fmla="+- 0 9333 9333"/>
                  <a:gd name="T17" fmla="*/ T16 w 164"/>
                  <a:gd name="T18" fmla="+- 0 2167 2084"/>
                  <a:gd name="T19" fmla="*/ 2167 h 202"/>
                  <a:gd name="T20" fmla="+- 0 9340 9333"/>
                  <a:gd name="T21" fmla="*/ T20 w 164"/>
                  <a:gd name="T22" fmla="+- 0 2136 2084"/>
                  <a:gd name="T23" fmla="*/ 2136 h 202"/>
                  <a:gd name="T24" fmla="+- 0 9360 9333"/>
                  <a:gd name="T25" fmla="*/ T24 w 164"/>
                  <a:gd name="T26" fmla="+- 0 2103 2084"/>
                  <a:gd name="T27" fmla="*/ 2103 h 202"/>
                  <a:gd name="T28" fmla="+- 0 9396 9333"/>
                  <a:gd name="T29" fmla="*/ T28 w 164"/>
                  <a:gd name="T30" fmla="+- 0 2084 2084"/>
                  <a:gd name="T31" fmla="*/ 2084 h 202"/>
                  <a:gd name="T32" fmla="+- 0 9449 9333"/>
                  <a:gd name="T33" fmla="*/ T32 w 164"/>
                  <a:gd name="T34" fmla="+- 0 2092 2084"/>
                  <a:gd name="T35" fmla="*/ 2092 h 202"/>
                  <a:gd name="T36" fmla="+- 0 9486 9333"/>
                  <a:gd name="T37" fmla="*/ T36 w 164"/>
                  <a:gd name="T38" fmla="+- 0 2120 2084"/>
                  <a:gd name="T39" fmla="*/ 2120 h 202"/>
                  <a:gd name="T40" fmla="+- 0 9496 9333"/>
                  <a:gd name="T41" fmla="*/ T40 w 164"/>
                  <a:gd name="T42" fmla="+- 0 2156 2084"/>
                  <a:gd name="T43" fmla="*/ 2156 h 202"/>
                  <a:gd name="T44" fmla="+- 0 9489 9333"/>
                  <a:gd name="T45" fmla="*/ T44 w 164"/>
                  <a:gd name="T46" fmla="+- 0 2191 2084"/>
                  <a:gd name="T47" fmla="*/ 2191 h 202"/>
                  <a:gd name="T48" fmla="+- 0 9431 9333"/>
                  <a:gd name="T49" fmla="*/ T48 w 164"/>
                  <a:gd name="T50" fmla="+- 0 2264 2084"/>
                  <a:gd name="T51" fmla="*/ 2264 h 202"/>
                  <a:gd name="T52" fmla="+- 0 9371 9333"/>
                  <a:gd name="T53" fmla="*/ T52 w 164"/>
                  <a:gd name="T54" fmla="+- 0 2285 2084"/>
                  <a:gd name="T55" fmla="*/ 2285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2">
                    <a:moveTo>
                      <a:pt x="38" y="201"/>
                    </a:moveTo>
                    <a:lnTo>
                      <a:pt x="17" y="183"/>
                    </a:lnTo>
                    <a:lnTo>
                      <a:pt x="5" y="149"/>
                    </a:lnTo>
                    <a:lnTo>
                      <a:pt x="0" y="112"/>
                    </a:lnTo>
                    <a:lnTo>
                      <a:pt x="0" y="83"/>
                    </a:lnTo>
                    <a:lnTo>
                      <a:pt x="7" y="52"/>
                    </a:lnTo>
                    <a:lnTo>
                      <a:pt x="27" y="19"/>
                    </a:lnTo>
                    <a:lnTo>
                      <a:pt x="63" y="0"/>
                    </a:lnTo>
                    <a:lnTo>
                      <a:pt x="116" y="8"/>
                    </a:lnTo>
                    <a:lnTo>
                      <a:pt x="153" y="36"/>
                    </a:lnTo>
                    <a:lnTo>
                      <a:pt x="163" y="72"/>
                    </a:lnTo>
                    <a:lnTo>
                      <a:pt x="156" y="107"/>
                    </a:lnTo>
                    <a:lnTo>
                      <a:pt x="98" y="180"/>
                    </a:lnTo>
                    <a:lnTo>
                      <a:pt x="38" y="201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DE16FEF7-05F0-41D7-8A22-F4AD8F0CAF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6" y="2160"/>
              <a:ext cx="189" cy="177"/>
              <a:chOff x="9796" y="2160"/>
              <a:chExt cx="189" cy="177"/>
            </a:xfrm>
          </p:grpSpPr>
          <p:sp>
            <p:nvSpPr>
              <p:cNvPr id="270" name="Freeform 242">
                <a:extLst>
                  <a:ext uri="{FF2B5EF4-FFF2-40B4-BE49-F238E27FC236}">
                    <a16:creationId xmlns:a16="http://schemas.microsoft.com/office/drawing/2014/main" xmlns="" id="{F6BFCA10-B4AD-4901-97F1-95DB6AA47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6" y="2160"/>
                <a:ext cx="189" cy="177"/>
              </a:xfrm>
              <a:custGeom>
                <a:avLst/>
                <a:gdLst>
                  <a:gd name="T0" fmla="+- 0 9920 9796"/>
                  <a:gd name="T1" fmla="*/ T0 w 189"/>
                  <a:gd name="T2" fmla="+- 0 2337 2160"/>
                  <a:gd name="T3" fmla="*/ 2337 h 177"/>
                  <a:gd name="T4" fmla="+- 0 9856 9796"/>
                  <a:gd name="T5" fmla="*/ T4 w 189"/>
                  <a:gd name="T6" fmla="+- 0 2322 2160"/>
                  <a:gd name="T7" fmla="*/ 2322 h 177"/>
                  <a:gd name="T8" fmla="+- 0 9804 9796"/>
                  <a:gd name="T9" fmla="*/ T8 w 189"/>
                  <a:gd name="T10" fmla="+- 0 2276 2160"/>
                  <a:gd name="T11" fmla="*/ 2276 h 177"/>
                  <a:gd name="T12" fmla="+- 0 9796 9796"/>
                  <a:gd name="T13" fmla="*/ T12 w 189"/>
                  <a:gd name="T14" fmla="+- 0 2236 2160"/>
                  <a:gd name="T15" fmla="*/ 2236 h 177"/>
                  <a:gd name="T16" fmla="+- 0 9820 9796"/>
                  <a:gd name="T17" fmla="*/ T16 w 189"/>
                  <a:gd name="T18" fmla="+- 0 2187 2160"/>
                  <a:gd name="T19" fmla="*/ 2187 h 177"/>
                  <a:gd name="T20" fmla="+- 0 9857 9796"/>
                  <a:gd name="T21" fmla="*/ T20 w 189"/>
                  <a:gd name="T22" fmla="+- 0 2160 2160"/>
                  <a:gd name="T23" fmla="*/ 2160 h 177"/>
                  <a:gd name="T24" fmla="+- 0 9894 9796"/>
                  <a:gd name="T25" fmla="*/ T24 w 189"/>
                  <a:gd name="T26" fmla="+- 0 2161 2160"/>
                  <a:gd name="T27" fmla="*/ 2161 h 177"/>
                  <a:gd name="T28" fmla="+- 0 9946 9796"/>
                  <a:gd name="T29" fmla="*/ T28 w 189"/>
                  <a:gd name="T30" fmla="+- 0 2198 2160"/>
                  <a:gd name="T31" fmla="*/ 2198 h 177"/>
                  <a:gd name="T32" fmla="+- 0 9976 9796"/>
                  <a:gd name="T33" fmla="*/ T32 w 189"/>
                  <a:gd name="T34" fmla="+- 0 2255 2160"/>
                  <a:gd name="T35" fmla="*/ 2255 h 177"/>
                  <a:gd name="T36" fmla="+- 0 9985 9796"/>
                  <a:gd name="T37" fmla="*/ T36 w 189"/>
                  <a:gd name="T38" fmla="+- 0 2291 2160"/>
                  <a:gd name="T39" fmla="*/ 2291 h 177"/>
                  <a:gd name="T40" fmla="+- 0 9979 9796"/>
                  <a:gd name="T41" fmla="*/ T40 w 189"/>
                  <a:gd name="T42" fmla="+- 0 2320 2160"/>
                  <a:gd name="T43" fmla="*/ 2320 h 177"/>
                  <a:gd name="T44" fmla="+- 0 9955 9796"/>
                  <a:gd name="T45" fmla="*/ T44 w 189"/>
                  <a:gd name="T46" fmla="+- 0 2335 2160"/>
                  <a:gd name="T47" fmla="*/ 2335 h 177"/>
                  <a:gd name="T48" fmla="+- 0 9920 9796"/>
                  <a:gd name="T49" fmla="*/ T48 w 189"/>
                  <a:gd name="T50" fmla="+- 0 2337 2160"/>
                  <a:gd name="T51" fmla="*/ 2337 h 1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89" h="177">
                    <a:moveTo>
                      <a:pt x="124" y="177"/>
                    </a:moveTo>
                    <a:lnTo>
                      <a:pt x="60" y="162"/>
                    </a:lnTo>
                    <a:lnTo>
                      <a:pt x="8" y="116"/>
                    </a:lnTo>
                    <a:lnTo>
                      <a:pt x="0" y="76"/>
                    </a:lnTo>
                    <a:lnTo>
                      <a:pt x="24" y="27"/>
                    </a:lnTo>
                    <a:lnTo>
                      <a:pt x="61" y="0"/>
                    </a:lnTo>
                    <a:lnTo>
                      <a:pt x="98" y="1"/>
                    </a:lnTo>
                    <a:lnTo>
                      <a:pt x="150" y="38"/>
                    </a:lnTo>
                    <a:lnTo>
                      <a:pt x="180" y="95"/>
                    </a:lnTo>
                    <a:lnTo>
                      <a:pt x="189" y="131"/>
                    </a:lnTo>
                    <a:lnTo>
                      <a:pt x="183" y="160"/>
                    </a:lnTo>
                    <a:lnTo>
                      <a:pt x="159" y="175"/>
                    </a:lnTo>
                    <a:lnTo>
                      <a:pt x="124" y="177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FF2E9568-A1A2-4B1B-8A0F-8234D68026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69" y="1877"/>
              <a:ext cx="199" cy="166"/>
              <a:chOff x="9869" y="1877"/>
              <a:chExt cx="199" cy="166"/>
            </a:xfrm>
          </p:grpSpPr>
          <p:sp>
            <p:nvSpPr>
              <p:cNvPr id="269" name="Freeform 241">
                <a:extLst>
                  <a:ext uri="{FF2B5EF4-FFF2-40B4-BE49-F238E27FC236}">
                    <a16:creationId xmlns:a16="http://schemas.microsoft.com/office/drawing/2014/main" xmlns="" id="{34016D30-5F37-4DF4-B032-C0CC7687B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9" y="1877"/>
                <a:ext cx="199" cy="166"/>
              </a:xfrm>
              <a:custGeom>
                <a:avLst/>
                <a:gdLst>
                  <a:gd name="T0" fmla="+- 0 9942 9869"/>
                  <a:gd name="T1" fmla="*/ T0 w 199"/>
                  <a:gd name="T2" fmla="+- 0 2042 1877"/>
                  <a:gd name="T3" fmla="*/ 2042 h 166"/>
                  <a:gd name="T4" fmla="+- 0 9904 9869"/>
                  <a:gd name="T5" fmla="*/ T4 w 199"/>
                  <a:gd name="T6" fmla="+- 0 2029 1877"/>
                  <a:gd name="T7" fmla="*/ 2029 h 166"/>
                  <a:gd name="T8" fmla="+- 0 9873 9869"/>
                  <a:gd name="T9" fmla="*/ T8 w 199"/>
                  <a:gd name="T10" fmla="+- 0 1984 1877"/>
                  <a:gd name="T11" fmla="*/ 1984 h 166"/>
                  <a:gd name="T12" fmla="+- 0 9869 9869"/>
                  <a:gd name="T13" fmla="*/ T12 w 199"/>
                  <a:gd name="T14" fmla="+- 0 1938 1877"/>
                  <a:gd name="T15" fmla="*/ 1938 h 166"/>
                  <a:gd name="T16" fmla="+- 0 9887 9869"/>
                  <a:gd name="T17" fmla="*/ T16 w 199"/>
                  <a:gd name="T18" fmla="+- 0 1906 1877"/>
                  <a:gd name="T19" fmla="*/ 1906 h 166"/>
                  <a:gd name="T20" fmla="+- 0 9917 9869"/>
                  <a:gd name="T21" fmla="*/ T20 w 199"/>
                  <a:gd name="T22" fmla="+- 0 1887 1877"/>
                  <a:gd name="T23" fmla="*/ 1887 h 166"/>
                  <a:gd name="T24" fmla="+- 0 9945 9869"/>
                  <a:gd name="T25" fmla="*/ T24 w 199"/>
                  <a:gd name="T26" fmla="+- 0 1879 1877"/>
                  <a:gd name="T27" fmla="*/ 1879 h 166"/>
                  <a:gd name="T28" fmla="+- 0 9973 9869"/>
                  <a:gd name="T29" fmla="*/ T28 w 199"/>
                  <a:gd name="T30" fmla="+- 0 1877 1877"/>
                  <a:gd name="T31" fmla="*/ 1877 h 166"/>
                  <a:gd name="T32" fmla="+- 0 10009 9869"/>
                  <a:gd name="T33" fmla="*/ T32 w 199"/>
                  <a:gd name="T34" fmla="+- 0 1880 1877"/>
                  <a:gd name="T35" fmla="*/ 1880 h 166"/>
                  <a:gd name="T36" fmla="+- 0 10044 9869"/>
                  <a:gd name="T37" fmla="*/ T36 w 199"/>
                  <a:gd name="T38" fmla="+- 0 1890 1877"/>
                  <a:gd name="T39" fmla="*/ 1890 h 166"/>
                  <a:gd name="T40" fmla="+- 0 10066 9869"/>
                  <a:gd name="T41" fmla="*/ T40 w 199"/>
                  <a:gd name="T42" fmla="+- 0 1909 1877"/>
                  <a:gd name="T43" fmla="*/ 1909 h 166"/>
                  <a:gd name="T44" fmla="+- 0 10067 9869"/>
                  <a:gd name="T45" fmla="*/ T44 w 199"/>
                  <a:gd name="T46" fmla="+- 0 1938 1877"/>
                  <a:gd name="T47" fmla="*/ 1938 h 166"/>
                  <a:gd name="T48" fmla="+- 0 10051 9869"/>
                  <a:gd name="T49" fmla="*/ T48 w 199"/>
                  <a:gd name="T50" fmla="+- 0 1970 1877"/>
                  <a:gd name="T51" fmla="*/ 1970 h 166"/>
                  <a:gd name="T52" fmla="+- 0 10028 9869"/>
                  <a:gd name="T53" fmla="*/ T52 w 199"/>
                  <a:gd name="T54" fmla="+- 0 1999 1877"/>
                  <a:gd name="T55" fmla="*/ 1999 h 166"/>
                  <a:gd name="T56" fmla="+- 0 10008 9869"/>
                  <a:gd name="T57" fmla="*/ T56 w 199"/>
                  <a:gd name="T58" fmla="+- 0 2019 1877"/>
                  <a:gd name="T59" fmla="*/ 2019 h 166"/>
                  <a:gd name="T60" fmla="+- 0 9980 9869"/>
                  <a:gd name="T61" fmla="*/ T60 w 199"/>
                  <a:gd name="T62" fmla="+- 0 2035 1877"/>
                  <a:gd name="T63" fmla="*/ 2035 h 166"/>
                  <a:gd name="T64" fmla="+- 0 9942 9869"/>
                  <a:gd name="T65" fmla="*/ T64 w 199"/>
                  <a:gd name="T66" fmla="+- 0 2042 1877"/>
                  <a:gd name="T67" fmla="*/ 2042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99" h="166">
                    <a:moveTo>
                      <a:pt x="73" y="165"/>
                    </a:moveTo>
                    <a:lnTo>
                      <a:pt x="35" y="152"/>
                    </a:lnTo>
                    <a:lnTo>
                      <a:pt x="4" y="107"/>
                    </a:lnTo>
                    <a:lnTo>
                      <a:pt x="0" y="61"/>
                    </a:lnTo>
                    <a:lnTo>
                      <a:pt x="18" y="29"/>
                    </a:lnTo>
                    <a:lnTo>
                      <a:pt x="48" y="10"/>
                    </a:lnTo>
                    <a:lnTo>
                      <a:pt x="76" y="2"/>
                    </a:lnTo>
                    <a:lnTo>
                      <a:pt x="104" y="0"/>
                    </a:lnTo>
                    <a:lnTo>
                      <a:pt x="140" y="3"/>
                    </a:lnTo>
                    <a:lnTo>
                      <a:pt x="175" y="13"/>
                    </a:lnTo>
                    <a:lnTo>
                      <a:pt x="197" y="32"/>
                    </a:lnTo>
                    <a:lnTo>
                      <a:pt x="198" y="61"/>
                    </a:lnTo>
                    <a:lnTo>
                      <a:pt x="182" y="93"/>
                    </a:lnTo>
                    <a:lnTo>
                      <a:pt x="159" y="122"/>
                    </a:lnTo>
                    <a:lnTo>
                      <a:pt x="139" y="142"/>
                    </a:lnTo>
                    <a:lnTo>
                      <a:pt x="111" y="158"/>
                    </a:lnTo>
                    <a:lnTo>
                      <a:pt x="73" y="165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4F4206F4-4FAB-46F8-B76E-20821BC1F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79" y="1598"/>
              <a:ext cx="164" cy="203"/>
              <a:chOff x="9779" y="1598"/>
              <a:chExt cx="164" cy="203"/>
            </a:xfrm>
          </p:grpSpPr>
          <p:sp>
            <p:nvSpPr>
              <p:cNvPr id="268" name="Freeform 240">
                <a:extLst>
                  <a:ext uri="{FF2B5EF4-FFF2-40B4-BE49-F238E27FC236}">
                    <a16:creationId xmlns:a16="http://schemas.microsoft.com/office/drawing/2014/main" xmlns="" id="{97E31157-B1F3-4249-85FD-5374BD202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9" y="1598"/>
                <a:ext cx="164" cy="203"/>
              </a:xfrm>
              <a:custGeom>
                <a:avLst/>
                <a:gdLst>
                  <a:gd name="T0" fmla="+- 0 9881 9779"/>
                  <a:gd name="T1" fmla="*/ T0 w 164"/>
                  <a:gd name="T2" fmla="+- 0 1800 1598"/>
                  <a:gd name="T3" fmla="*/ 1800 h 203"/>
                  <a:gd name="T4" fmla="+- 0 9828 9779"/>
                  <a:gd name="T5" fmla="*/ T4 w 164"/>
                  <a:gd name="T6" fmla="+- 0 1794 1598"/>
                  <a:gd name="T7" fmla="*/ 1794 h 203"/>
                  <a:gd name="T8" fmla="+- 0 9790 9779"/>
                  <a:gd name="T9" fmla="*/ T8 w 164"/>
                  <a:gd name="T10" fmla="+- 0 1766 1598"/>
                  <a:gd name="T11" fmla="*/ 1766 h 203"/>
                  <a:gd name="T12" fmla="+- 0 9779 9779"/>
                  <a:gd name="T13" fmla="*/ T12 w 164"/>
                  <a:gd name="T14" fmla="+- 0 1731 1598"/>
                  <a:gd name="T15" fmla="*/ 1731 h 203"/>
                  <a:gd name="T16" fmla="+- 0 9785 9779"/>
                  <a:gd name="T17" fmla="*/ T16 w 164"/>
                  <a:gd name="T18" fmla="+- 0 1696 1598"/>
                  <a:gd name="T19" fmla="*/ 1696 h 203"/>
                  <a:gd name="T20" fmla="+- 0 9842 9779"/>
                  <a:gd name="T21" fmla="*/ T20 w 164"/>
                  <a:gd name="T22" fmla="+- 0 1621 1598"/>
                  <a:gd name="T23" fmla="*/ 1621 h 203"/>
                  <a:gd name="T24" fmla="+- 0 9901 9779"/>
                  <a:gd name="T25" fmla="*/ T24 w 164"/>
                  <a:gd name="T26" fmla="+- 0 1598 1598"/>
                  <a:gd name="T27" fmla="*/ 1598 h 203"/>
                  <a:gd name="T28" fmla="+- 0 9923 9779"/>
                  <a:gd name="T29" fmla="*/ T28 w 164"/>
                  <a:gd name="T30" fmla="+- 0 1616 1598"/>
                  <a:gd name="T31" fmla="*/ 1616 h 203"/>
                  <a:gd name="T32" fmla="+- 0 9936 9779"/>
                  <a:gd name="T33" fmla="*/ T32 w 164"/>
                  <a:gd name="T34" fmla="+- 0 1649 1598"/>
                  <a:gd name="T35" fmla="*/ 1649 h 203"/>
                  <a:gd name="T36" fmla="+- 0 9942 9779"/>
                  <a:gd name="T37" fmla="*/ T36 w 164"/>
                  <a:gd name="T38" fmla="+- 0 1686 1598"/>
                  <a:gd name="T39" fmla="*/ 1686 h 203"/>
                  <a:gd name="T40" fmla="+- 0 9942 9779"/>
                  <a:gd name="T41" fmla="*/ T40 w 164"/>
                  <a:gd name="T42" fmla="+- 0 1715 1598"/>
                  <a:gd name="T43" fmla="*/ 1715 h 203"/>
                  <a:gd name="T44" fmla="+- 0 9936 9779"/>
                  <a:gd name="T45" fmla="*/ T44 w 164"/>
                  <a:gd name="T46" fmla="+- 0 1747 1598"/>
                  <a:gd name="T47" fmla="*/ 1747 h 203"/>
                  <a:gd name="T48" fmla="+- 0 9916 9779"/>
                  <a:gd name="T49" fmla="*/ T48 w 164"/>
                  <a:gd name="T50" fmla="+- 0 1780 1598"/>
                  <a:gd name="T51" fmla="*/ 1780 h 203"/>
                  <a:gd name="T52" fmla="+- 0 9881 9779"/>
                  <a:gd name="T53" fmla="*/ T52 w 164"/>
                  <a:gd name="T54" fmla="+- 0 1800 1598"/>
                  <a:gd name="T55" fmla="*/ 1800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102" y="202"/>
                    </a:moveTo>
                    <a:lnTo>
                      <a:pt x="49" y="196"/>
                    </a:lnTo>
                    <a:lnTo>
                      <a:pt x="11" y="168"/>
                    </a:lnTo>
                    <a:lnTo>
                      <a:pt x="0" y="133"/>
                    </a:lnTo>
                    <a:lnTo>
                      <a:pt x="6" y="98"/>
                    </a:lnTo>
                    <a:lnTo>
                      <a:pt x="63" y="23"/>
                    </a:lnTo>
                    <a:lnTo>
                      <a:pt x="122" y="0"/>
                    </a:lnTo>
                    <a:lnTo>
                      <a:pt x="144" y="18"/>
                    </a:lnTo>
                    <a:lnTo>
                      <a:pt x="157" y="51"/>
                    </a:lnTo>
                    <a:lnTo>
                      <a:pt x="163" y="88"/>
                    </a:lnTo>
                    <a:lnTo>
                      <a:pt x="163" y="117"/>
                    </a:lnTo>
                    <a:lnTo>
                      <a:pt x="157" y="149"/>
                    </a:lnTo>
                    <a:lnTo>
                      <a:pt x="137" y="182"/>
                    </a:lnTo>
                    <a:lnTo>
                      <a:pt x="102" y="202"/>
                    </a:lnTo>
                    <a:close/>
                  </a:path>
                </a:pathLst>
              </a:custGeom>
              <a:solidFill>
                <a:srgbClr val="83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25A42B51-6AF1-491B-A147-C0A36A89B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9" y="1646"/>
              <a:ext cx="177" cy="190"/>
              <a:chOff x="9429" y="1646"/>
              <a:chExt cx="177" cy="190"/>
            </a:xfrm>
          </p:grpSpPr>
          <p:sp>
            <p:nvSpPr>
              <p:cNvPr id="267" name="Freeform 239">
                <a:extLst>
                  <a:ext uri="{FF2B5EF4-FFF2-40B4-BE49-F238E27FC236}">
                    <a16:creationId xmlns:a16="http://schemas.microsoft.com/office/drawing/2014/main" xmlns="" id="{395D04EE-7D72-4AE1-A0FD-D5D8DCCAE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9" y="1646"/>
                <a:ext cx="177" cy="190"/>
              </a:xfrm>
              <a:custGeom>
                <a:avLst/>
                <a:gdLst>
                  <a:gd name="T0" fmla="+- 0 9533 9429"/>
                  <a:gd name="T1" fmla="*/ T0 w 177"/>
                  <a:gd name="T2" fmla="+- 0 1835 1646"/>
                  <a:gd name="T3" fmla="*/ 1835 h 190"/>
                  <a:gd name="T4" fmla="+- 0 9469 9429"/>
                  <a:gd name="T5" fmla="*/ T4 w 177"/>
                  <a:gd name="T6" fmla="+- 0 1806 1646"/>
                  <a:gd name="T7" fmla="*/ 1806 h 190"/>
                  <a:gd name="T8" fmla="+- 0 9432 9429"/>
                  <a:gd name="T9" fmla="*/ T8 w 177"/>
                  <a:gd name="T10" fmla="+- 0 1720 1646"/>
                  <a:gd name="T11" fmla="*/ 1720 h 190"/>
                  <a:gd name="T12" fmla="+- 0 9429 9429"/>
                  <a:gd name="T13" fmla="*/ T12 w 177"/>
                  <a:gd name="T14" fmla="+- 0 1684 1646"/>
                  <a:gd name="T15" fmla="*/ 1684 h 190"/>
                  <a:gd name="T16" fmla="+- 0 9440 9429"/>
                  <a:gd name="T17" fmla="*/ T16 w 177"/>
                  <a:gd name="T18" fmla="+- 0 1657 1646"/>
                  <a:gd name="T19" fmla="*/ 1657 h 190"/>
                  <a:gd name="T20" fmla="+- 0 9466 9429"/>
                  <a:gd name="T21" fmla="*/ T20 w 177"/>
                  <a:gd name="T22" fmla="+- 0 1646 1646"/>
                  <a:gd name="T23" fmla="*/ 1646 h 190"/>
                  <a:gd name="T24" fmla="+- 0 9501 9429"/>
                  <a:gd name="T25" fmla="*/ T24 w 177"/>
                  <a:gd name="T26" fmla="+- 0 1650 1646"/>
                  <a:gd name="T27" fmla="*/ 1650 h 190"/>
                  <a:gd name="T28" fmla="+- 0 9561 9429"/>
                  <a:gd name="T29" fmla="*/ T28 w 177"/>
                  <a:gd name="T30" fmla="+- 0 1676 1646"/>
                  <a:gd name="T31" fmla="*/ 1676 h 190"/>
                  <a:gd name="T32" fmla="+- 0 9605 9429"/>
                  <a:gd name="T33" fmla="*/ T32 w 177"/>
                  <a:gd name="T34" fmla="+- 0 1730 1646"/>
                  <a:gd name="T35" fmla="*/ 1730 h 190"/>
                  <a:gd name="T36" fmla="+- 0 9606 9429"/>
                  <a:gd name="T37" fmla="*/ T36 w 177"/>
                  <a:gd name="T38" fmla="+- 0 1771 1646"/>
                  <a:gd name="T39" fmla="*/ 1771 h 190"/>
                  <a:gd name="T40" fmla="+- 0 9574 9429"/>
                  <a:gd name="T41" fmla="*/ T40 w 177"/>
                  <a:gd name="T42" fmla="+- 0 1815 1646"/>
                  <a:gd name="T43" fmla="*/ 1815 h 190"/>
                  <a:gd name="T44" fmla="+- 0 9533 9429"/>
                  <a:gd name="T45" fmla="*/ T44 w 177"/>
                  <a:gd name="T46" fmla="+- 0 1835 1646"/>
                  <a:gd name="T47" fmla="*/ 1835 h 1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77" h="190">
                    <a:moveTo>
                      <a:pt x="104" y="189"/>
                    </a:moveTo>
                    <a:lnTo>
                      <a:pt x="40" y="160"/>
                    </a:lnTo>
                    <a:lnTo>
                      <a:pt x="3" y="74"/>
                    </a:lnTo>
                    <a:lnTo>
                      <a:pt x="0" y="38"/>
                    </a:lnTo>
                    <a:lnTo>
                      <a:pt x="11" y="11"/>
                    </a:lnTo>
                    <a:lnTo>
                      <a:pt x="37" y="0"/>
                    </a:lnTo>
                    <a:lnTo>
                      <a:pt x="72" y="4"/>
                    </a:lnTo>
                    <a:lnTo>
                      <a:pt x="132" y="30"/>
                    </a:lnTo>
                    <a:lnTo>
                      <a:pt x="176" y="84"/>
                    </a:lnTo>
                    <a:lnTo>
                      <a:pt x="177" y="125"/>
                    </a:lnTo>
                    <a:lnTo>
                      <a:pt x="145" y="169"/>
                    </a:lnTo>
                    <a:lnTo>
                      <a:pt x="104" y="189"/>
                    </a:lnTo>
                    <a:close/>
                  </a:path>
                </a:pathLst>
              </a:custGeom>
              <a:solidFill>
                <a:srgbClr val="83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AA5925BC-CD00-4040-9274-2E7369F612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2" y="1779"/>
              <a:ext cx="200" cy="166"/>
              <a:chOff x="9122" y="1779"/>
              <a:chExt cx="200" cy="166"/>
            </a:xfrm>
          </p:grpSpPr>
          <p:sp>
            <p:nvSpPr>
              <p:cNvPr id="266" name="Freeform 238">
                <a:extLst>
                  <a:ext uri="{FF2B5EF4-FFF2-40B4-BE49-F238E27FC236}">
                    <a16:creationId xmlns:a16="http://schemas.microsoft.com/office/drawing/2014/main" xmlns="" id="{409BE7DA-FB6F-448C-BCBF-0A14AC19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2" y="1779"/>
                <a:ext cx="200" cy="166"/>
              </a:xfrm>
              <a:custGeom>
                <a:avLst/>
                <a:gdLst>
                  <a:gd name="T0" fmla="+- 0 9253 9122"/>
                  <a:gd name="T1" fmla="*/ T0 w 200"/>
                  <a:gd name="T2" fmla="+- 0 1945 1779"/>
                  <a:gd name="T3" fmla="*/ 1945 h 166"/>
                  <a:gd name="T4" fmla="+- 0 9192 9122"/>
                  <a:gd name="T5" fmla="*/ T4 w 200"/>
                  <a:gd name="T6" fmla="+- 0 1926 1779"/>
                  <a:gd name="T7" fmla="*/ 1926 h 166"/>
                  <a:gd name="T8" fmla="+- 0 9145 9122"/>
                  <a:gd name="T9" fmla="*/ T8 w 200"/>
                  <a:gd name="T10" fmla="+- 0 1882 1779"/>
                  <a:gd name="T11" fmla="*/ 1882 h 166"/>
                  <a:gd name="T12" fmla="+- 0 9122 9122"/>
                  <a:gd name="T13" fmla="*/ T12 w 200"/>
                  <a:gd name="T14" fmla="+- 0 1822 1779"/>
                  <a:gd name="T15" fmla="*/ 1822 h 166"/>
                  <a:gd name="T16" fmla="+- 0 9139 9122"/>
                  <a:gd name="T17" fmla="*/ T16 w 200"/>
                  <a:gd name="T18" fmla="+- 0 1800 1779"/>
                  <a:gd name="T19" fmla="*/ 1800 h 166"/>
                  <a:gd name="T20" fmla="+- 0 9172 9122"/>
                  <a:gd name="T21" fmla="*/ T20 w 200"/>
                  <a:gd name="T22" fmla="+- 0 1787 1779"/>
                  <a:gd name="T23" fmla="*/ 1787 h 166"/>
                  <a:gd name="T24" fmla="+- 0 9208 9122"/>
                  <a:gd name="T25" fmla="*/ T24 w 200"/>
                  <a:gd name="T26" fmla="+- 0 1780 1779"/>
                  <a:gd name="T27" fmla="*/ 1780 h 166"/>
                  <a:gd name="T28" fmla="+- 0 9237 9122"/>
                  <a:gd name="T29" fmla="*/ T28 w 200"/>
                  <a:gd name="T30" fmla="+- 0 1779 1779"/>
                  <a:gd name="T31" fmla="*/ 1779 h 166"/>
                  <a:gd name="T32" fmla="+- 0 9268 9122"/>
                  <a:gd name="T33" fmla="*/ T32 w 200"/>
                  <a:gd name="T34" fmla="+- 0 1786 1779"/>
                  <a:gd name="T35" fmla="*/ 1786 h 166"/>
                  <a:gd name="T36" fmla="+- 0 9301 9122"/>
                  <a:gd name="T37" fmla="*/ T36 w 200"/>
                  <a:gd name="T38" fmla="+- 0 1806 1779"/>
                  <a:gd name="T39" fmla="*/ 1806 h 166"/>
                  <a:gd name="T40" fmla="+- 0 9321 9122"/>
                  <a:gd name="T41" fmla="*/ T40 w 200"/>
                  <a:gd name="T42" fmla="+- 0 1841 1779"/>
                  <a:gd name="T43" fmla="*/ 1841 h 166"/>
                  <a:gd name="T44" fmla="+- 0 9315 9122"/>
                  <a:gd name="T45" fmla="*/ T44 w 200"/>
                  <a:gd name="T46" fmla="+- 0 1896 1779"/>
                  <a:gd name="T47" fmla="*/ 1896 h 166"/>
                  <a:gd name="T48" fmla="+- 0 9288 9122"/>
                  <a:gd name="T49" fmla="*/ T48 w 200"/>
                  <a:gd name="T50" fmla="+- 0 1933 1779"/>
                  <a:gd name="T51" fmla="*/ 1933 h 166"/>
                  <a:gd name="T52" fmla="+- 0 9253 9122"/>
                  <a:gd name="T53" fmla="*/ T52 w 200"/>
                  <a:gd name="T54" fmla="+- 0 1945 1779"/>
                  <a:gd name="T55" fmla="*/ 1945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00" h="166">
                    <a:moveTo>
                      <a:pt x="131" y="166"/>
                    </a:moveTo>
                    <a:lnTo>
                      <a:pt x="70" y="147"/>
                    </a:lnTo>
                    <a:lnTo>
                      <a:pt x="23" y="103"/>
                    </a:lnTo>
                    <a:lnTo>
                      <a:pt x="0" y="43"/>
                    </a:lnTo>
                    <a:lnTo>
                      <a:pt x="17" y="21"/>
                    </a:lnTo>
                    <a:lnTo>
                      <a:pt x="50" y="8"/>
                    </a:lnTo>
                    <a:lnTo>
                      <a:pt x="86" y="1"/>
                    </a:lnTo>
                    <a:lnTo>
                      <a:pt x="115" y="0"/>
                    </a:lnTo>
                    <a:lnTo>
                      <a:pt x="146" y="7"/>
                    </a:lnTo>
                    <a:lnTo>
                      <a:pt x="179" y="27"/>
                    </a:lnTo>
                    <a:lnTo>
                      <a:pt x="199" y="62"/>
                    </a:lnTo>
                    <a:lnTo>
                      <a:pt x="193" y="117"/>
                    </a:lnTo>
                    <a:lnTo>
                      <a:pt x="166" y="154"/>
                    </a:lnTo>
                    <a:lnTo>
                      <a:pt x="131" y="166"/>
                    </a:lnTo>
                    <a:close/>
                  </a:path>
                </a:pathLst>
              </a:custGeom>
              <a:solidFill>
                <a:srgbClr val="83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AFA1F682-35A6-47D6-99FB-501144890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21" y="2387"/>
              <a:ext cx="168" cy="198"/>
              <a:chOff x="9321" y="2387"/>
              <a:chExt cx="168" cy="198"/>
            </a:xfrm>
          </p:grpSpPr>
          <p:sp>
            <p:nvSpPr>
              <p:cNvPr id="265" name="Freeform 237">
                <a:extLst>
                  <a:ext uri="{FF2B5EF4-FFF2-40B4-BE49-F238E27FC236}">
                    <a16:creationId xmlns:a16="http://schemas.microsoft.com/office/drawing/2014/main" xmlns="" id="{12891CAE-D11A-46C1-967F-62BD8AA6D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1" y="2387"/>
                <a:ext cx="168" cy="198"/>
              </a:xfrm>
              <a:custGeom>
                <a:avLst/>
                <a:gdLst>
                  <a:gd name="T0" fmla="+- 0 9376 9321"/>
                  <a:gd name="T1" fmla="*/ T0 w 168"/>
                  <a:gd name="T2" fmla="+- 0 2584 2387"/>
                  <a:gd name="T3" fmla="*/ 2584 h 198"/>
                  <a:gd name="T4" fmla="+- 0 9347 9321"/>
                  <a:gd name="T5" fmla="*/ T4 w 168"/>
                  <a:gd name="T6" fmla="+- 0 2583 2387"/>
                  <a:gd name="T7" fmla="*/ 2583 h 198"/>
                  <a:gd name="T8" fmla="+- 0 9328 9321"/>
                  <a:gd name="T9" fmla="*/ T8 w 168"/>
                  <a:gd name="T10" fmla="+- 0 2562 2387"/>
                  <a:gd name="T11" fmla="*/ 2562 h 198"/>
                  <a:gd name="T12" fmla="+- 0 9321 9321"/>
                  <a:gd name="T13" fmla="*/ T12 w 168"/>
                  <a:gd name="T14" fmla="+- 0 2527 2387"/>
                  <a:gd name="T15" fmla="*/ 2527 h 198"/>
                  <a:gd name="T16" fmla="+- 0 9321 9321"/>
                  <a:gd name="T17" fmla="*/ T16 w 168"/>
                  <a:gd name="T18" fmla="+- 0 2489 2387"/>
                  <a:gd name="T19" fmla="*/ 2489 h 198"/>
                  <a:gd name="T20" fmla="+- 0 9324 9321"/>
                  <a:gd name="T21" fmla="*/ T20 w 168"/>
                  <a:gd name="T22" fmla="+- 0 2461 2387"/>
                  <a:gd name="T23" fmla="*/ 2461 h 198"/>
                  <a:gd name="T24" fmla="+- 0 9336 9321"/>
                  <a:gd name="T25" fmla="*/ T24 w 168"/>
                  <a:gd name="T26" fmla="+- 0 2431 2387"/>
                  <a:gd name="T27" fmla="*/ 2431 h 198"/>
                  <a:gd name="T28" fmla="+- 0 9361 9321"/>
                  <a:gd name="T29" fmla="*/ T28 w 168"/>
                  <a:gd name="T30" fmla="+- 0 2401 2387"/>
                  <a:gd name="T31" fmla="*/ 2401 h 198"/>
                  <a:gd name="T32" fmla="+- 0 9398 9321"/>
                  <a:gd name="T33" fmla="*/ T32 w 168"/>
                  <a:gd name="T34" fmla="+- 0 2387 2387"/>
                  <a:gd name="T35" fmla="*/ 2387 h 198"/>
                  <a:gd name="T36" fmla="+- 0 9450 9321"/>
                  <a:gd name="T37" fmla="*/ T36 w 168"/>
                  <a:gd name="T38" fmla="+- 0 2402 2387"/>
                  <a:gd name="T39" fmla="*/ 2402 h 198"/>
                  <a:gd name="T40" fmla="+- 0 9483 9321"/>
                  <a:gd name="T41" fmla="*/ T40 w 168"/>
                  <a:gd name="T42" fmla="+- 0 2435 2387"/>
                  <a:gd name="T43" fmla="*/ 2435 h 198"/>
                  <a:gd name="T44" fmla="+- 0 9488 9321"/>
                  <a:gd name="T45" fmla="*/ T44 w 168"/>
                  <a:gd name="T46" fmla="+- 0 2472 2387"/>
                  <a:gd name="T47" fmla="*/ 2472 h 198"/>
                  <a:gd name="T48" fmla="+- 0 9477 9321"/>
                  <a:gd name="T49" fmla="*/ T48 w 168"/>
                  <a:gd name="T50" fmla="+- 0 2505 2387"/>
                  <a:gd name="T51" fmla="*/ 2505 h 198"/>
                  <a:gd name="T52" fmla="+- 0 9460 9321"/>
                  <a:gd name="T53" fmla="*/ T52 w 168"/>
                  <a:gd name="T54" fmla="+- 0 2530 2387"/>
                  <a:gd name="T55" fmla="*/ 2530 h 198"/>
                  <a:gd name="T56" fmla="+- 0 9439 9321"/>
                  <a:gd name="T57" fmla="*/ T56 w 168"/>
                  <a:gd name="T58" fmla="+- 0 2549 2387"/>
                  <a:gd name="T59" fmla="*/ 2549 h 198"/>
                  <a:gd name="T60" fmla="+- 0 9409 9321"/>
                  <a:gd name="T61" fmla="*/ T60 w 168"/>
                  <a:gd name="T62" fmla="+- 0 2570 2387"/>
                  <a:gd name="T63" fmla="*/ 2570 h 198"/>
                  <a:gd name="T64" fmla="+- 0 9376 9321"/>
                  <a:gd name="T65" fmla="*/ T64 w 168"/>
                  <a:gd name="T66" fmla="+- 0 2584 2387"/>
                  <a:gd name="T67" fmla="*/ 2584 h 1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68" h="198">
                    <a:moveTo>
                      <a:pt x="55" y="197"/>
                    </a:moveTo>
                    <a:lnTo>
                      <a:pt x="26" y="196"/>
                    </a:lnTo>
                    <a:lnTo>
                      <a:pt x="7" y="175"/>
                    </a:lnTo>
                    <a:lnTo>
                      <a:pt x="0" y="140"/>
                    </a:lnTo>
                    <a:lnTo>
                      <a:pt x="0" y="102"/>
                    </a:lnTo>
                    <a:lnTo>
                      <a:pt x="3" y="74"/>
                    </a:lnTo>
                    <a:lnTo>
                      <a:pt x="15" y="44"/>
                    </a:lnTo>
                    <a:lnTo>
                      <a:pt x="40" y="14"/>
                    </a:lnTo>
                    <a:lnTo>
                      <a:pt x="77" y="0"/>
                    </a:lnTo>
                    <a:lnTo>
                      <a:pt x="129" y="15"/>
                    </a:lnTo>
                    <a:lnTo>
                      <a:pt x="162" y="48"/>
                    </a:lnTo>
                    <a:lnTo>
                      <a:pt x="167" y="85"/>
                    </a:lnTo>
                    <a:lnTo>
                      <a:pt x="156" y="118"/>
                    </a:lnTo>
                    <a:lnTo>
                      <a:pt x="139" y="143"/>
                    </a:lnTo>
                    <a:lnTo>
                      <a:pt x="118" y="162"/>
                    </a:lnTo>
                    <a:lnTo>
                      <a:pt x="88" y="183"/>
                    </a:lnTo>
                    <a:lnTo>
                      <a:pt x="55" y="197"/>
                    </a:lnTo>
                    <a:close/>
                  </a:path>
                </a:pathLst>
              </a:custGeom>
              <a:solidFill>
                <a:srgbClr val="83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EAE460C5-A9F7-41CC-AE9D-B82C26DD0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60" y="1721"/>
              <a:ext cx="199" cy="167"/>
              <a:chOff x="9760" y="1721"/>
              <a:chExt cx="199" cy="167"/>
            </a:xfrm>
          </p:grpSpPr>
          <p:sp>
            <p:nvSpPr>
              <p:cNvPr id="264" name="Freeform 236">
                <a:extLst>
                  <a:ext uri="{FF2B5EF4-FFF2-40B4-BE49-F238E27FC236}">
                    <a16:creationId xmlns:a16="http://schemas.microsoft.com/office/drawing/2014/main" xmlns="" id="{FF4D3D24-A466-469B-A21C-8627CAEE9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0" y="1721"/>
                <a:ext cx="199" cy="167"/>
              </a:xfrm>
              <a:custGeom>
                <a:avLst/>
                <a:gdLst>
                  <a:gd name="T0" fmla="+- 0 9839 9760"/>
                  <a:gd name="T1" fmla="*/ T0 w 199"/>
                  <a:gd name="T2" fmla="+- 0 1887 1721"/>
                  <a:gd name="T3" fmla="*/ 1887 h 167"/>
                  <a:gd name="T4" fmla="+- 0 9800 9760"/>
                  <a:gd name="T5" fmla="*/ T4 w 199"/>
                  <a:gd name="T6" fmla="+- 0 1876 1721"/>
                  <a:gd name="T7" fmla="*/ 1876 h 167"/>
                  <a:gd name="T8" fmla="+- 0 9767 9760"/>
                  <a:gd name="T9" fmla="*/ T8 w 199"/>
                  <a:gd name="T10" fmla="+- 0 1833 1721"/>
                  <a:gd name="T11" fmla="*/ 1833 h 167"/>
                  <a:gd name="T12" fmla="+- 0 9760 9760"/>
                  <a:gd name="T13" fmla="*/ T12 w 199"/>
                  <a:gd name="T14" fmla="+- 0 1787 1721"/>
                  <a:gd name="T15" fmla="*/ 1787 h 167"/>
                  <a:gd name="T16" fmla="+- 0 9777 9760"/>
                  <a:gd name="T17" fmla="*/ T16 w 199"/>
                  <a:gd name="T18" fmla="+- 0 1754 1721"/>
                  <a:gd name="T19" fmla="*/ 1754 h 167"/>
                  <a:gd name="T20" fmla="+- 0 9806 9760"/>
                  <a:gd name="T21" fmla="*/ T20 w 199"/>
                  <a:gd name="T22" fmla="+- 0 1734 1721"/>
                  <a:gd name="T23" fmla="*/ 1734 h 167"/>
                  <a:gd name="T24" fmla="+- 0 9833 9760"/>
                  <a:gd name="T25" fmla="*/ T24 w 199"/>
                  <a:gd name="T26" fmla="+- 0 1724 1721"/>
                  <a:gd name="T27" fmla="*/ 1724 h 167"/>
                  <a:gd name="T28" fmla="+- 0 9861 9760"/>
                  <a:gd name="T29" fmla="*/ T28 w 199"/>
                  <a:gd name="T30" fmla="+- 0 1721 1721"/>
                  <a:gd name="T31" fmla="*/ 1721 h 167"/>
                  <a:gd name="T32" fmla="+- 0 9898 9760"/>
                  <a:gd name="T33" fmla="*/ T32 w 199"/>
                  <a:gd name="T34" fmla="+- 0 1722 1721"/>
                  <a:gd name="T35" fmla="*/ 1722 h 167"/>
                  <a:gd name="T36" fmla="+- 0 9932 9760"/>
                  <a:gd name="T37" fmla="*/ T36 w 199"/>
                  <a:gd name="T38" fmla="+- 0 1730 1721"/>
                  <a:gd name="T39" fmla="*/ 1730 h 167"/>
                  <a:gd name="T40" fmla="+- 0 9956 9760"/>
                  <a:gd name="T41" fmla="*/ T40 w 199"/>
                  <a:gd name="T42" fmla="+- 0 1748 1721"/>
                  <a:gd name="T43" fmla="*/ 1748 h 167"/>
                  <a:gd name="T44" fmla="+- 0 9958 9760"/>
                  <a:gd name="T45" fmla="*/ T44 w 199"/>
                  <a:gd name="T46" fmla="+- 0 1777 1721"/>
                  <a:gd name="T47" fmla="*/ 1777 h 167"/>
                  <a:gd name="T48" fmla="+- 0 9944 9760"/>
                  <a:gd name="T49" fmla="*/ T48 w 199"/>
                  <a:gd name="T50" fmla="+- 0 1810 1721"/>
                  <a:gd name="T51" fmla="*/ 1810 h 167"/>
                  <a:gd name="T52" fmla="+- 0 9922 9760"/>
                  <a:gd name="T53" fmla="*/ T52 w 199"/>
                  <a:gd name="T54" fmla="+- 0 1840 1721"/>
                  <a:gd name="T55" fmla="*/ 1840 h 167"/>
                  <a:gd name="T56" fmla="+- 0 9903 9760"/>
                  <a:gd name="T57" fmla="*/ T56 w 199"/>
                  <a:gd name="T58" fmla="+- 0 1861 1721"/>
                  <a:gd name="T59" fmla="*/ 1861 h 167"/>
                  <a:gd name="T60" fmla="+- 0 9876 9760"/>
                  <a:gd name="T61" fmla="*/ T60 w 199"/>
                  <a:gd name="T62" fmla="+- 0 1878 1721"/>
                  <a:gd name="T63" fmla="*/ 1878 h 167"/>
                  <a:gd name="T64" fmla="+- 0 9839 9760"/>
                  <a:gd name="T65" fmla="*/ T64 w 199"/>
                  <a:gd name="T66" fmla="+- 0 1887 1721"/>
                  <a:gd name="T67" fmla="*/ 1887 h 1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99" h="167">
                    <a:moveTo>
                      <a:pt x="79" y="166"/>
                    </a:moveTo>
                    <a:lnTo>
                      <a:pt x="40" y="155"/>
                    </a:lnTo>
                    <a:lnTo>
                      <a:pt x="7" y="112"/>
                    </a:lnTo>
                    <a:lnTo>
                      <a:pt x="0" y="66"/>
                    </a:lnTo>
                    <a:lnTo>
                      <a:pt x="17" y="33"/>
                    </a:lnTo>
                    <a:lnTo>
                      <a:pt x="46" y="13"/>
                    </a:lnTo>
                    <a:lnTo>
                      <a:pt x="73" y="3"/>
                    </a:lnTo>
                    <a:lnTo>
                      <a:pt x="101" y="0"/>
                    </a:lnTo>
                    <a:lnTo>
                      <a:pt x="138" y="1"/>
                    </a:lnTo>
                    <a:lnTo>
                      <a:pt x="172" y="9"/>
                    </a:lnTo>
                    <a:lnTo>
                      <a:pt x="196" y="27"/>
                    </a:lnTo>
                    <a:lnTo>
                      <a:pt x="198" y="56"/>
                    </a:lnTo>
                    <a:lnTo>
                      <a:pt x="184" y="89"/>
                    </a:lnTo>
                    <a:lnTo>
                      <a:pt x="162" y="119"/>
                    </a:lnTo>
                    <a:lnTo>
                      <a:pt x="143" y="140"/>
                    </a:lnTo>
                    <a:lnTo>
                      <a:pt x="116" y="157"/>
                    </a:lnTo>
                    <a:lnTo>
                      <a:pt x="79" y="166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F7F210C6-6987-4179-BB06-67595AE39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30" y="2029"/>
              <a:ext cx="185" cy="181"/>
              <a:chOff x="9730" y="2029"/>
              <a:chExt cx="185" cy="181"/>
            </a:xfrm>
          </p:grpSpPr>
          <p:sp>
            <p:nvSpPr>
              <p:cNvPr id="263" name="Freeform 235">
                <a:extLst>
                  <a:ext uri="{FF2B5EF4-FFF2-40B4-BE49-F238E27FC236}">
                    <a16:creationId xmlns:a16="http://schemas.microsoft.com/office/drawing/2014/main" xmlns="" id="{316BF445-751C-4EA5-A870-0B936E7AF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0" y="2029"/>
                <a:ext cx="185" cy="181"/>
              </a:xfrm>
              <a:custGeom>
                <a:avLst/>
                <a:gdLst>
                  <a:gd name="T0" fmla="+- 0 9882 9730"/>
                  <a:gd name="T1" fmla="*/ T0 w 185"/>
                  <a:gd name="T2" fmla="+- 0 2210 2029"/>
                  <a:gd name="T3" fmla="*/ 2210 h 181"/>
                  <a:gd name="T4" fmla="+- 0 9811 9730"/>
                  <a:gd name="T5" fmla="*/ T4 w 185"/>
                  <a:gd name="T6" fmla="+- 0 2202 2029"/>
                  <a:gd name="T7" fmla="*/ 2202 h 181"/>
                  <a:gd name="T8" fmla="+- 0 9758 9730"/>
                  <a:gd name="T9" fmla="*/ T8 w 185"/>
                  <a:gd name="T10" fmla="+- 0 2173 2029"/>
                  <a:gd name="T11" fmla="*/ 2173 h 181"/>
                  <a:gd name="T12" fmla="+- 0 9730 9730"/>
                  <a:gd name="T13" fmla="*/ T12 w 185"/>
                  <a:gd name="T14" fmla="+- 0 2102 2029"/>
                  <a:gd name="T15" fmla="*/ 2102 h 181"/>
                  <a:gd name="T16" fmla="+- 0 9756 9730"/>
                  <a:gd name="T17" fmla="*/ T16 w 185"/>
                  <a:gd name="T18" fmla="+- 0 2054 2029"/>
                  <a:gd name="T19" fmla="*/ 2054 h 181"/>
                  <a:gd name="T20" fmla="+- 0 9795 9730"/>
                  <a:gd name="T21" fmla="*/ T20 w 185"/>
                  <a:gd name="T22" fmla="+- 0 2029 2029"/>
                  <a:gd name="T23" fmla="*/ 2029 h 181"/>
                  <a:gd name="T24" fmla="+- 0 9831 9730"/>
                  <a:gd name="T25" fmla="*/ T24 w 185"/>
                  <a:gd name="T26" fmla="+- 0 2032 2029"/>
                  <a:gd name="T27" fmla="*/ 2032 h 181"/>
                  <a:gd name="T28" fmla="+- 0 9881 9730"/>
                  <a:gd name="T29" fmla="*/ T28 w 185"/>
                  <a:gd name="T30" fmla="+- 0 2073 2029"/>
                  <a:gd name="T31" fmla="*/ 2073 h 181"/>
                  <a:gd name="T32" fmla="+- 0 9908 9730"/>
                  <a:gd name="T33" fmla="*/ T32 w 185"/>
                  <a:gd name="T34" fmla="+- 0 2132 2029"/>
                  <a:gd name="T35" fmla="*/ 2132 h 181"/>
                  <a:gd name="T36" fmla="+- 0 9914 9730"/>
                  <a:gd name="T37" fmla="*/ T36 w 185"/>
                  <a:gd name="T38" fmla="+- 0 2168 2029"/>
                  <a:gd name="T39" fmla="*/ 2168 h 181"/>
                  <a:gd name="T40" fmla="+- 0 9907 9730"/>
                  <a:gd name="T41" fmla="*/ T40 w 185"/>
                  <a:gd name="T42" fmla="+- 0 2196 2029"/>
                  <a:gd name="T43" fmla="*/ 2196 h 181"/>
                  <a:gd name="T44" fmla="+- 0 9882 9730"/>
                  <a:gd name="T45" fmla="*/ T44 w 185"/>
                  <a:gd name="T46" fmla="+- 0 2210 2029"/>
                  <a:gd name="T47" fmla="*/ 2210 h 1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85" h="181">
                    <a:moveTo>
                      <a:pt x="152" y="181"/>
                    </a:moveTo>
                    <a:lnTo>
                      <a:pt x="81" y="173"/>
                    </a:lnTo>
                    <a:lnTo>
                      <a:pt x="28" y="144"/>
                    </a:lnTo>
                    <a:lnTo>
                      <a:pt x="0" y="73"/>
                    </a:lnTo>
                    <a:lnTo>
                      <a:pt x="26" y="25"/>
                    </a:lnTo>
                    <a:lnTo>
                      <a:pt x="65" y="0"/>
                    </a:lnTo>
                    <a:lnTo>
                      <a:pt x="101" y="3"/>
                    </a:lnTo>
                    <a:lnTo>
                      <a:pt x="151" y="44"/>
                    </a:lnTo>
                    <a:lnTo>
                      <a:pt x="178" y="103"/>
                    </a:lnTo>
                    <a:lnTo>
                      <a:pt x="184" y="139"/>
                    </a:lnTo>
                    <a:lnTo>
                      <a:pt x="177" y="167"/>
                    </a:lnTo>
                    <a:lnTo>
                      <a:pt x="152" y="181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3C68BA75-C01E-41BA-828D-A8B42130E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7" y="2309"/>
              <a:ext cx="164" cy="203"/>
              <a:chOff x="9427" y="2309"/>
              <a:chExt cx="164" cy="203"/>
            </a:xfrm>
          </p:grpSpPr>
          <p:sp>
            <p:nvSpPr>
              <p:cNvPr id="262" name="Freeform 234">
                <a:extLst>
                  <a:ext uri="{FF2B5EF4-FFF2-40B4-BE49-F238E27FC236}">
                    <a16:creationId xmlns:a16="http://schemas.microsoft.com/office/drawing/2014/main" xmlns="" id="{65B5CC79-1E60-4EE5-B3E3-335959E7C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7" y="2309"/>
                <a:ext cx="164" cy="203"/>
              </a:xfrm>
              <a:custGeom>
                <a:avLst/>
                <a:gdLst>
                  <a:gd name="T0" fmla="+- 0 9469 9427"/>
                  <a:gd name="T1" fmla="*/ T0 w 164"/>
                  <a:gd name="T2" fmla="+- 0 2511 2309"/>
                  <a:gd name="T3" fmla="*/ 2511 h 203"/>
                  <a:gd name="T4" fmla="+- 0 9447 9427"/>
                  <a:gd name="T5" fmla="*/ T4 w 164"/>
                  <a:gd name="T6" fmla="+- 0 2493 2309"/>
                  <a:gd name="T7" fmla="*/ 2493 h 203"/>
                  <a:gd name="T8" fmla="+- 0 9434 9427"/>
                  <a:gd name="T9" fmla="*/ T8 w 164"/>
                  <a:gd name="T10" fmla="+- 0 2459 2309"/>
                  <a:gd name="T11" fmla="*/ 2459 h 203"/>
                  <a:gd name="T12" fmla="+- 0 9428 9427"/>
                  <a:gd name="T13" fmla="*/ T12 w 164"/>
                  <a:gd name="T14" fmla="+- 0 2423 2309"/>
                  <a:gd name="T15" fmla="*/ 2423 h 203"/>
                  <a:gd name="T16" fmla="+- 0 9427 9427"/>
                  <a:gd name="T17" fmla="*/ T16 w 164"/>
                  <a:gd name="T18" fmla="+- 0 2394 2309"/>
                  <a:gd name="T19" fmla="*/ 2394 h 203"/>
                  <a:gd name="T20" fmla="+- 0 9434 9427"/>
                  <a:gd name="T21" fmla="*/ T20 w 164"/>
                  <a:gd name="T22" fmla="+- 0 2362 2309"/>
                  <a:gd name="T23" fmla="*/ 2362 h 203"/>
                  <a:gd name="T24" fmla="+- 0 9453 9427"/>
                  <a:gd name="T25" fmla="*/ T24 w 164"/>
                  <a:gd name="T26" fmla="+- 0 2329 2309"/>
                  <a:gd name="T27" fmla="*/ 2329 h 203"/>
                  <a:gd name="T28" fmla="+- 0 9488 9427"/>
                  <a:gd name="T29" fmla="*/ T28 w 164"/>
                  <a:gd name="T30" fmla="+- 0 2309 2309"/>
                  <a:gd name="T31" fmla="*/ 2309 h 203"/>
                  <a:gd name="T32" fmla="+- 0 9542 9427"/>
                  <a:gd name="T33" fmla="*/ T32 w 164"/>
                  <a:gd name="T34" fmla="+- 0 2315 2309"/>
                  <a:gd name="T35" fmla="*/ 2315 h 203"/>
                  <a:gd name="T36" fmla="+- 0 9579 9427"/>
                  <a:gd name="T37" fmla="*/ T36 w 164"/>
                  <a:gd name="T38" fmla="+- 0 2343 2309"/>
                  <a:gd name="T39" fmla="*/ 2343 h 203"/>
                  <a:gd name="T40" fmla="+- 0 9590 9427"/>
                  <a:gd name="T41" fmla="*/ T40 w 164"/>
                  <a:gd name="T42" fmla="+- 0 2378 2309"/>
                  <a:gd name="T43" fmla="*/ 2378 h 203"/>
                  <a:gd name="T44" fmla="+- 0 9584 9427"/>
                  <a:gd name="T45" fmla="*/ T44 w 164"/>
                  <a:gd name="T46" fmla="+- 0 2413 2309"/>
                  <a:gd name="T47" fmla="*/ 2413 h 203"/>
                  <a:gd name="T48" fmla="+- 0 9528 9427"/>
                  <a:gd name="T49" fmla="*/ T48 w 164"/>
                  <a:gd name="T50" fmla="+- 0 2488 2309"/>
                  <a:gd name="T51" fmla="*/ 2488 h 203"/>
                  <a:gd name="T52" fmla="+- 0 9469 9427"/>
                  <a:gd name="T53" fmla="*/ T52 w 164"/>
                  <a:gd name="T54" fmla="+- 0 2511 2309"/>
                  <a:gd name="T55" fmla="*/ 2511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42" y="202"/>
                    </a:moveTo>
                    <a:lnTo>
                      <a:pt x="20" y="184"/>
                    </a:lnTo>
                    <a:lnTo>
                      <a:pt x="7" y="150"/>
                    </a:lnTo>
                    <a:lnTo>
                      <a:pt x="1" y="114"/>
                    </a:lnTo>
                    <a:lnTo>
                      <a:pt x="0" y="85"/>
                    </a:lnTo>
                    <a:lnTo>
                      <a:pt x="7" y="53"/>
                    </a:lnTo>
                    <a:lnTo>
                      <a:pt x="26" y="20"/>
                    </a:lnTo>
                    <a:lnTo>
                      <a:pt x="61" y="0"/>
                    </a:lnTo>
                    <a:lnTo>
                      <a:pt x="115" y="6"/>
                    </a:lnTo>
                    <a:lnTo>
                      <a:pt x="152" y="34"/>
                    </a:lnTo>
                    <a:lnTo>
                      <a:pt x="163" y="69"/>
                    </a:lnTo>
                    <a:lnTo>
                      <a:pt x="157" y="104"/>
                    </a:lnTo>
                    <a:lnTo>
                      <a:pt x="101" y="179"/>
                    </a:lnTo>
                    <a:lnTo>
                      <a:pt x="42" y="202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A9B765E3-C672-40DB-8FDC-BD7A4AB4B5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29" y="2660"/>
              <a:ext cx="517" cy="985"/>
              <a:chOff x="9329" y="2660"/>
              <a:chExt cx="517" cy="985"/>
            </a:xfrm>
          </p:grpSpPr>
          <p:sp>
            <p:nvSpPr>
              <p:cNvPr id="260" name="Freeform 232">
                <a:extLst>
                  <a:ext uri="{FF2B5EF4-FFF2-40B4-BE49-F238E27FC236}">
                    <a16:creationId xmlns:a16="http://schemas.microsoft.com/office/drawing/2014/main" xmlns="" id="{774AFAF9-3EAD-46FF-9224-1B332D187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5" y="2660"/>
                <a:ext cx="240" cy="851"/>
              </a:xfrm>
              <a:custGeom>
                <a:avLst/>
                <a:gdLst>
                  <a:gd name="T0" fmla="+- 0 9734 9495"/>
                  <a:gd name="T1" fmla="*/ T0 w 240"/>
                  <a:gd name="T2" fmla="+- 0 3511 2660"/>
                  <a:gd name="T3" fmla="*/ 3511 h 851"/>
                  <a:gd name="T4" fmla="+- 0 9495 9495"/>
                  <a:gd name="T5" fmla="*/ T4 w 240"/>
                  <a:gd name="T6" fmla="+- 0 3511 2660"/>
                  <a:gd name="T7" fmla="*/ 3511 h 851"/>
                  <a:gd name="T8" fmla="+- 0 9538 9495"/>
                  <a:gd name="T9" fmla="*/ T8 w 240"/>
                  <a:gd name="T10" fmla="+- 0 3203 2660"/>
                  <a:gd name="T11" fmla="*/ 3203 h 851"/>
                  <a:gd name="T12" fmla="+- 0 9555 9495"/>
                  <a:gd name="T13" fmla="*/ T12 w 240"/>
                  <a:gd name="T14" fmla="+- 0 2698 2660"/>
                  <a:gd name="T15" fmla="*/ 2698 h 851"/>
                  <a:gd name="T16" fmla="+- 0 9588 9495"/>
                  <a:gd name="T17" fmla="*/ T16 w 240"/>
                  <a:gd name="T18" fmla="+- 0 2692 2660"/>
                  <a:gd name="T19" fmla="*/ 2692 h 851"/>
                  <a:gd name="T20" fmla="+- 0 9618 9495"/>
                  <a:gd name="T21" fmla="*/ T20 w 240"/>
                  <a:gd name="T22" fmla="+- 0 2679 2660"/>
                  <a:gd name="T23" fmla="*/ 2679 h 851"/>
                  <a:gd name="T24" fmla="+- 0 9646 9495"/>
                  <a:gd name="T25" fmla="*/ T24 w 240"/>
                  <a:gd name="T26" fmla="+- 0 2666 2660"/>
                  <a:gd name="T27" fmla="*/ 2666 h 851"/>
                  <a:gd name="T28" fmla="+- 0 9676 9495"/>
                  <a:gd name="T29" fmla="*/ T28 w 240"/>
                  <a:gd name="T30" fmla="+- 0 2660 2660"/>
                  <a:gd name="T31" fmla="*/ 2660 h 851"/>
                  <a:gd name="T32" fmla="+- 0 9691 9495"/>
                  <a:gd name="T33" fmla="*/ T32 w 240"/>
                  <a:gd name="T34" fmla="+- 0 3203 2660"/>
                  <a:gd name="T35" fmla="*/ 3203 h 851"/>
                  <a:gd name="T36" fmla="+- 0 9734 9495"/>
                  <a:gd name="T37" fmla="*/ T36 w 240"/>
                  <a:gd name="T38" fmla="+- 0 3511 2660"/>
                  <a:gd name="T39" fmla="*/ 3511 h 8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40" h="851">
                    <a:moveTo>
                      <a:pt x="239" y="851"/>
                    </a:moveTo>
                    <a:lnTo>
                      <a:pt x="0" y="851"/>
                    </a:lnTo>
                    <a:lnTo>
                      <a:pt x="43" y="543"/>
                    </a:lnTo>
                    <a:lnTo>
                      <a:pt x="60" y="38"/>
                    </a:lnTo>
                    <a:lnTo>
                      <a:pt x="93" y="32"/>
                    </a:lnTo>
                    <a:lnTo>
                      <a:pt x="123" y="19"/>
                    </a:lnTo>
                    <a:lnTo>
                      <a:pt x="151" y="6"/>
                    </a:lnTo>
                    <a:lnTo>
                      <a:pt x="181" y="0"/>
                    </a:lnTo>
                    <a:lnTo>
                      <a:pt x="196" y="543"/>
                    </a:lnTo>
                    <a:lnTo>
                      <a:pt x="239" y="851"/>
                    </a:lnTo>
                    <a:close/>
                  </a:path>
                </a:pathLst>
              </a:custGeom>
              <a:solidFill>
                <a:srgbClr val="B1A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61" name="Picture 260">
                <a:extLst>
                  <a:ext uri="{FF2B5EF4-FFF2-40B4-BE49-F238E27FC236}">
                    <a16:creationId xmlns:a16="http://schemas.microsoft.com/office/drawing/2014/main" xmlns="" id="{FC3AD7B5-73E3-4023-A401-A1A13CA64F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9" y="3337"/>
                <a:ext cx="51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68414027-D78D-453C-B10C-68A039C69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92" y="3998"/>
              <a:ext cx="696" cy="2"/>
              <a:chOff x="15292" y="3998"/>
              <a:chExt cx="696" cy="2"/>
            </a:xfrm>
          </p:grpSpPr>
          <p:sp>
            <p:nvSpPr>
              <p:cNvPr id="259" name="Freeform 231">
                <a:extLst>
                  <a:ext uri="{FF2B5EF4-FFF2-40B4-BE49-F238E27FC236}">
                    <a16:creationId xmlns:a16="http://schemas.microsoft.com/office/drawing/2014/main" xmlns="" id="{A6EC9D9A-67CD-4F5C-9C77-D33C2711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2" y="3998"/>
                <a:ext cx="696" cy="2"/>
              </a:xfrm>
              <a:custGeom>
                <a:avLst/>
                <a:gdLst>
                  <a:gd name="T0" fmla="+- 0 15292 15292"/>
                  <a:gd name="T1" fmla="*/ T0 w 696"/>
                  <a:gd name="T2" fmla="+- 0 15987 15292"/>
                  <a:gd name="T3" fmla="*/ T2 w 69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96">
                    <a:moveTo>
                      <a:pt x="0" y="0"/>
                    </a:moveTo>
                    <a:lnTo>
                      <a:pt x="695" y="0"/>
                    </a:lnTo>
                  </a:path>
                </a:pathLst>
              </a:custGeom>
              <a:noFill/>
              <a:ln w="34837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85B6298C-D2D4-4DA9-978D-EE2F99F83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72" y="3970"/>
              <a:ext cx="2" cy="55"/>
              <a:chOff x="15172" y="3970"/>
              <a:chExt cx="2" cy="55"/>
            </a:xfrm>
          </p:grpSpPr>
          <p:sp>
            <p:nvSpPr>
              <p:cNvPr id="258" name="Freeform 230">
                <a:extLst>
                  <a:ext uri="{FF2B5EF4-FFF2-40B4-BE49-F238E27FC236}">
                    <a16:creationId xmlns:a16="http://schemas.microsoft.com/office/drawing/2014/main" xmlns="" id="{BB71FF1A-1B98-49B0-9ABB-506E9FE2D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2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22E8274C-F8A8-4F86-BBD4-FED9C5571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3" y="3970"/>
              <a:ext cx="2" cy="55"/>
              <a:chOff x="15033" y="3970"/>
              <a:chExt cx="2" cy="55"/>
            </a:xfrm>
          </p:grpSpPr>
          <p:sp>
            <p:nvSpPr>
              <p:cNvPr id="257" name="Freeform 229">
                <a:extLst>
                  <a:ext uri="{FF2B5EF4-FFF2-40B4-BE49-F238E27FC236}">
                    <a16:creationId xmlns:a16="http://schemas.microsoft.com/office/drawing/2014/main" xmlns="" id="{4AF47753-1118-44F9-8C46-8AFAC6AB5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9A012C4A-E0EA-4386-A552-C801A005B4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93" y="3970"/>
              <a:ext cx="2" cy="55"/>
              <a:chOff x="14893" y="3970"/>
              <a:chExt cx="2" cy="55"/>
            </a:xfrm>
          </p:grpSpPr>
          <p:sp>
            <p:nvSpPr>
              <p:cNvPr id="256" name="Freeform 228">
                <a:extLst>
                  <a:ext uri="{FF2B5EF4-FFF2-40B4-BE49-F238E27FC236}">
                    <a16:creationId xmlns:a16="http://schemas.microsoft.com/office/drawing/2014/main" xmlns="" id="{DFC5B95A-3B3C-4302-A0A4-D593BF890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94166E2D-2587-4544-A4E7-7F8B18DFCE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3" y="3970"/>
              <a:ext cx="2" cy="55"/>
              <a:chOff x="14753" y="3970"/>
              <a:chExt cx="2" cy="55"/>
            </a:xfrm>
          </p:grpSpPr>
          <p:sp>
            <p:nvSpPr>
              <p:cNvPr id="255" name="Freeform 227">
                <a:extLst>
                  <a:ext uri="{FF2B5EF4-FFF2-40B4-BE49-F238E27FC236}">
                    <a16:creationId xmlns:a16="http://schemas.microsoft.com/office/drawing/2014/main" xmlns="" id="{0DA01E36-D2D0-4AC7-B209-71AF876FD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F2AF96A1-D0B2-4462-9C9E-BEC169855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13" y="3970"/>
              <a:ext cx="2" cy="55"/>
              <a:chOff x="14613" y="3970"/>
              <a:chExt cx="2" cy="55"/>
            </a:xfrm>
          </p:grpSpPr>
          <p:sp>
            <p:nvSpPr>
              <p:cNvPr id="254" name="Freeform 226">
                <a:extLst>
                  <a:ext uri="{FF2B5EF4-FFF2-40B4-BE49-F238E27FC236}">
                    <a16:creationId xmlns:a16="http://schemas.microsoft.com/office/drawing/2014/main" xmlns="" id="{05C39C3C-853E-4906-8982-CFBA4E211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B76EB25C-FD53-44D6-BCCB-D56D9C70BE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3" y="3970"/>
              <a:ext cx="2" cy="55"/>
              <a:chOff x="14473" y="3970"/>
              <a:chExt cx="2" cy="55"/>
            </a:xfrm>
          </p:grpSpPr>
          <p:sp>
            <p:nvSpPr>
              <p:cNvPr id="253" name="Freeform 225">
                <a:extLst>
                  <a:ext uri="{FF2B5EF4-FFF2-40B4-BE49-F238E27FC236}">
                    <a16:creationId xmlns:a16="http://schemas.microsoft.com/office/drawing/2014/main" xmlns="" id="{1E0126AD-B223-4C67-9B6C-289EC0807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DDF264E3-41E6-4E0B-A1E1-6BD7C0BD7C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34" y="3970"/>
              <a:ext cx="2" cy="55"/>
              <a:chOff x="14334" y="3970"/>
              <a:chExt cx="2" cy="55"/>
            </a:xfrm>
          </p:grpSpPr>
          <p:sp>
            <p:nvSpPr>
              <p:cNvPr id="252" name="Freeform 224">
                <a:extLst>
                  <a:ext uri="{FF2B5EF4-FFF2-40B4-BE49-F238E27FC236}">
                    <a16:creationId xmlns:a16="http://schemas.microsoft.com/office/drawing/2014/main" xmlns="" id="{D942A3F1-59CC-4CCD-9FA9-E5F609D84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54BCB8DF-F979-480F-BC51-7CB9E9C525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94" y="3970"/>
              <a:ext cx="2" cy="55"/>
              <a:chOff x="14194" y="3970"/>
              <a:chExt cx="2" cy="55"/>
            </a:xfrm>
          </p:grpSpPr>
          <p:sp>
            <p:nvSpPr>
              <p:cNvPr id="251" name="Freeform 223">
                <a:extLst>
                  <a:ext uri="{FF2B5EF4-FFF2-40B4-BE49-F238E27FC236}">
                    <a16:creationId xmlns:a16="http://schemas.microsoft.com/office/drawing/2014/main" xmlns="" id="{39BAA09F-8492-4582-AADA-66AC3007F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B86CFB15-13F2-4395-97B0-BBC74331C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54" y="3970"/>
              <a:ext cx="2" cy="55"/>
              <a:chOff x="14054" y="3970"/>
              <a:chExt cx="2" cy="55"/>
            </a:xfrm>
          </p:grpSpPr>
          <p:sp>
            <p:nvSpPr>
              <p:cNvPr id="250" name="Freeform 222">
                <a:extLst>
                  <a:ext uri="{FF2B5EF4-FFF2-40B4-BE49-F238E27FC236}">
                    <a16:creationId xmlns:a16="http://schemas.microsoft.com/office/drawing/2014/main" xmlns="" id="{EEBA9109-4E2F-421C-9315-741205645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BAC711DE-51E0-4558-A75F-254C91243C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14" y="3970"/>
              <a:ext cx="2" cy="55"/>
              <a:chOff x="13914" y="3970"/>
              <a:chExt cx="2" cy="55"/>
            </a:xfrm>
          </p:grpSpPr>
          <p:sp>
            <p:nvSpPr>
              <p:cNvPr id="249" name="Freeform 221">
                <a:extLst>
                  <a:ext uri="{FF2B5EF4-FFF2-40B4-BE49-F238E27FC236}">
                    <a16:creationId xmlns:a16="http://schemas.microsoft.com/office/drawing/2014/main" xmlns="" id="{0BF79974-1B50-47C4-B1A0-6A14C466E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7ABA38F8-EC67-40E6-A60F-9318CFAFB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74" y="3970"/>
              <a:ext cx="2" cy="55"/>
              <a:chOff x="13774" y="3970"/>
              <a:chExt cx="2" cy="55"/>
            </a:xfrm>
          </p:grpSpPr>
          <p:sp>
            <p:nvSpPr>
              <p:cNvPr id="248" name="Freeform 220">
                <a:extLst>
                  <a:ext uri="{FF2B5EF4-FFF2-40B4-BE49-F238E27FC236}">
                    <a16:creationId xmlns:a16="http://schemas.microsoft.com/office/drawing/2014/main" xmlns="" id="{9D5DF548-CD42-4449-820A-9D4706371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3C7434DE-864A-4502-B5E1-BF54E0176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5" y="3970"/>
              <a:ext cx="2" cy="55"/>
              <a:chOff x="13635" y="3970"/>
              <a:chExt cx="2" cy="55"/>
            </a:xfrm>
          </p:grpSpPr>
          <p:sp>
            <p:nvSpPr>
              <p:cNvPr id="247" name="Freeform 219">
                <a:extLst>
                  <a:ext uri="{FF2B5EF4-FFF2-40B4-BE49-F238E27FC236}">
                    <a16:creationId xmlns:a16="http://schemas.microsoft.com/office/drawing/2014/main" xmlns="" id="{330D10A7-1086-4017-ADB6-5A0E07B5D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5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B65325D8-E0CC-4EEB-874E-7E4122A24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95" y="3970"/>
              <a:ext cx="2" cy="55"/>
              <a:chOff x="13495" y="3970"/>
              <a:chExt cx="2" cy="55"/>
            </a:xfrm>
          </p:grpSpPr>
          <p:sp>
            <p:nvSpPr>
              <p:cNvPr id="246" name="Freeform 218">
                <a:extLst>
                  <a:ext uri="{FF2B5EF4-FFF2-40B4-BE49-F238E27FC236}">
                    <a16:creationId xmlns:a16="http://schemas.microsoft.com/office/drawing/2014/main" xmlns="" id="{C29A9671-4902-4C0C-BE28-5EC27A0ED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5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429F77F8-70E7-4F9A-ADEE-9526E1C9C9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55" y="3970"/>
              <a:ext cx="2" cy="55"/>
              <a:chOff x="13355" y="3970"/>
              <a:chExt cx="2" cy="55"/>
            </a:xfrm>
          </p:grpSpPr>
          <p:sp>
            <p:nvSpPr>
              <p:cNvPr id="245" name="Freeform 217">
                <a:extLst>
                  <a:ext uri="{FF2B5EF4-FFF2-40B4-BE49-F238E27FC236}">
                    <a16:creationId xmlns:a16="http://schemas.microsoft.com/office/drawing/2014/main" xmlns="" id="{8FEE54B4-EC89-4B51-AFC8-ECF062A49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5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4B9FD054-125E-4416-BE60-5957523A6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3998"/>
              <a:ext cx="4562" cy="2"/>
              <a:chOff x="8674" y="3998"/>
              <a:chExt cx="4562" cy="2"/>
            </a:xfrm>
          </p:grpSpPr>
          <p:sp>
            <p:nvSpPr>
              <p:cNvPr id="244" name="Freeform 216">
                <a:extLst>
                  <a:ext uri="{FF2B5EF4-FFF2-40B4-BE49-F238E27FC236}">
                    <a16:creationId xmlns:a16="http://schemas.microsoft.com/office/drawing/2014/main" xmlns="" id="{6F3EAB85-5C56-4C17-9945-AFEE4BE10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3998"/>
                <a:ext cx="4562" cy="2"/>
              </a:xfrm>
              <a:custGeom>
                <a:avLst/>
                <a:gdLst>
                  <a:gd name="T0" fmla="+- 0 8674 8674"/>
                  <a:gd name="T1" fmla="*/ T0 w 4562"/>
                  <a:gd name="T2" fmla="+- 0 13236 8674"/>
                  <a:gd name="T3" fmla="*/ T2 w 456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62">
                    <a:moveTo>
                      <a:pt x="0" y="0"/>
                    </a:moveTo>
                    <a:lnTo>
                      <a:pt x="4562" y="0"/>
                    </a:lnTo>
                  </a:path>
                </a:pathLst>
              </a:custGeom>
              <a:noFill/>
              <a:ln w="34837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C7A0184-DD66-4B44-867F-7EF75712CF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5" y="4419"/>
              <a:ext cx="1785" cy="123"/>
              <a:chOff x="9155" y="4419"/>
              <a:chExt cx="1785" cy="123"/>
            </a:xfrm>
          </p:grpSpPr>
          <p:sp>
            <p:nvSpPr>
              <p:cNvPr id="243" name="Freeform 215">
                <a:extLst>
                  <a:ext uri="{FF2B5EF4-FFF2-40B4-BE49-F238E27FC236}">
                    <a16:creationId xmlns:a16="http://schemas.microsoft.com/office/drawing/2014/main" xmlns="" id="{D7F2215B-1140-43F6-B548-6FF7CA5C1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5" y="4419"/>
                <a:ext cx="1785" cy="123"/>
              </a:xfrm>
              <a:custGeom>
                <a:avLst/>
                <a:gdLst>
                  <a:gd name="T0" fmla="+- 0 10940 9155"/>
                  <a:gd name="T1" fmla="*/ T0 w 1785"/>
                  <a:gd name="T2" fmla="+- 0 4541 4419"/>
                  <a:gd name="T3" fmla="*/ 4541 h 123"/>
                  <a:gd name="T4" fmla="+- 0 9155 9155"/>
                  <a:gd name="T5" fmla="*/ T4 w 1785"/>
                  <a:gd name="T6" fmla="+- 0 4541 4419"/>
                  <a:gd name="T7" fmla="*/ 4541 h 123"/>
                  <a:gd name="T8" fmla="+- 0 9155 9155"/>
                  <a:gd name="T9" fmla="*/ T8 w 1785"/>
                  <a:gd name="T10" fmla="+- 0 4419 4419"/>
                  <a:gd name="T11" fmla="*/ 4419 h 123"/>
                  <a:gd name="T12" fmla="+- 0 10940 9155"/>
                  <a:gd name="T13" fmla="*/ T12 w 1785"/>
                  <a:gd name="T14" fmla="+- 0 4419 4419"/>
                  <a:gd name="T15" fmla="*/ 4419 h 123"/>
                  <a:gd name="T16" fmla="+- 0 10940 9155"/>
                  <a:gd name="T17" fmla="*/ T16 w 1785"/>
                  <a:gd name="T18" fmla="+- 0 4541 4419"/>
                  <a:gd name="T19" fmla="*/ 4541 h 1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85" h="123">
                    <a:moveTo>
                      <a:pt x="1785" y="122"/>
                    </a:moveTo>
                    <a:lnTo>
                      <a:pt x="0" y="122"/>
                    </a:lnTo>
                    <a:lnTo>
                      <a:pt x="0" y="0"/>
                    </a:lnTo>
                    <a:lnTo>
                      <a:pt x="1785" y="0"/>
                    </a:lnTo>
                    <a:lnTo>
                      <a:pt x="1785" y="122"/>
                    </a:lnTo>
                    <a:close/>
                  </a:path>
                </a:pathLst>
              </a:custGeom>
              <a:solidFill>
                <a:srgbClr val="B3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497E74E7-E8FB-404B-ACF1-7D837D173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47" y="3335"/>
              <a:ext cx="2165" cy="1127"/>
              <a:chOff x="8947" y="3335"/>
              <a:chExt cx="2165" cy="1127"/>
            </a:xfrm>
          </p:grpSpPr>
          <p:sp>
            <p:nvSpPr>
              <p:cNvPr id="242" name="Freeform 214">
                <a:extLst>
                  <a:ext uri="{FF2B5EF4-FFF2-40B4-BE49-F238E27FC236}">
                    <a16:creationId xmlns:a16="http://schemas.microsoft.com/office/drawing/2014/main" xmlns="" id="{6AF8B569-7B11-4FDF-A8BA-060B1CE0E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" y="3335"/>
                <a:ext cx="2165" cy="1127"/>
              </a:xfrm>
              <a:custGeom>
                <a:avLst/>
                <a:gdLst>
                  <a:gd name="T0" fmla="+- 0 10988 8947"/>
                  <a:gd name="T1" fmla="*/ T0 w 2165"/>
                  <a:gd name="T2" fmla="+- 0 4461 3335"/>
                  <a:gd name="T3" fmla="*/ 4461 h 1127"/>
                  <a:gd name="T4" fmla="+- 0 9069 8947"/>
                  <a:gd name="T5" fmla="*/ T4 w 2165"/>
                  <a:gd name="T6" fmla="+- 0 4461 3335"/>
                  <a:gd name="T7" fmla="*/ 4461 h 1127"/>
                  <a:gd name="T8" fmla="+- 0 9045 8947"/>
                  <a:gd name="T9" fmla="*/ T8 w 2165"/>
                  <a:gd name="T10" fmla="+- 0 4459 3335"/>
                  <a:gd name="T11" fmla="*/ 4459 h 1127"/>
                  <a:gd name="T12" fmla="+- 0 8983 8947"/>
                  <a:gd name="T13" fmla="*/ T12 w 2165"/>
                  <a:gd name="T14" fmla="+- 0 4425 3335"/>
                  <a:gd name="T15" fmla="*/ 4425 h 1127"/>
                  <a:gd name="T16" fmla="+- 0 8949 8947"/>
                  <a:gd name="T17" fmla="*/ T16 w 2165"/>
                  <a:gd name="T18" fmla="+- 0 4360 3335"/>
                  <a:gd name="T19" fmla="*/ 4360 h 1127"/>
                  <a:gd name="T20" fmla="+- 0 8947 8947"/>
                  <a:gd name="T21" fmla="*/ T20 w 2165"/>
                  <a:gd name="T22" fmla="+- 0 4334 3335"/>
                  <a:gd name="T23" fmla="*/ 4334 h 1127"/>
                  <a:gd name="T24" fmla="+- 0 8947 8947"/>
                  <a:gd name="T25" fmla="*/ T24 w 2165"/>
                  <a:gd name="T26" fmla="+- 0 4003 3335"/>
                  <a:gd name="T27" fmla="*/ 4003 h 1127"/>
                  <a:gd name="T28" fmla="+- 0 8953 8947"/>
                  <a:gd name="T29" fmla="*/ T28 w 2165"/>
                  <a:gd name="T30" fmla="+- 0 3969 3335"/>
                  <a:gd name="T31" fmla="*/ 3969 h 1127"/>
                  <a:gd name="T32" fmla="+- 0 8967 8947"/>
                  <a:gd name="T33" fmla="*/ T32 w 2165"/>
                  <a:gd name="T34" fmla="+- 0 3925 3335"/>
                  <a:gd name="T35" fmla="*/ 3925 h 1127"/>
                  <a:gd name="T36" fmla="+- 0 8980 8947"/>
                  <a:gd name="T37" fmla="*/ T36 w 2165"/>
                  <a:gd name="T38" fmla="+- 0 3889 3335"/>
                  <a:gd name="T39" fmla="*/ 3889 h 1127"/>
                  <a:gd name="T40" fmla="+- 0 8987 8947"/>
                  <a:gd name="T41" fmla="*/ T40 w 2165"/>
                  <a:gd name="T42" fmla="+- 0 3873 3335"/>
                  <a:gd name="T43" fmla="*/ 3873 h 1127"/>
                  <a:gd name="T44" fmla="+- 0 9121 8947"/>
                  <a:gd name="T45" fmla="*/ T44 w 2165"/>
                  <a:gd name="T46" fmla="+- 0 3510 3335"/>
                  <a:gd name="T47" fmla="*/ 3510 h 1127"/>
                  <a:gd name="T48" fmla="+- 0 9145 8947"/>
                  <a:gd name="T49" fmla="*/ T48 w 2165"/>
                  <a:gd name="T50" fmla="+- 0 3449 3335"/>
                  <a:gd name="T51" fmla="*/ 3449 h 1127"/>
                  <a:gd name="T52" fmla="+- 0 9194 8947"/>
                  <a:gd name="T53" fmla="*/ T52 w 2165"/>
                  <a:gd name="T54" fmla="+- 0 3372 3335"/>
                  <a:gd name="T55" fmla="*/ 3372 h 1127"/>
                  <a:gd name="T56" fmla="+- 0 9291 8947"/>
                  <a:gd name="T57" fmla="*/ T56 w 2165"/>
                  <a:gd name="T58" fmla="+- 0 3340 3335"/>
                  <a:gd name="T59" fmla="*/ 3340 h 1127"/>
                  <a:gd name="T60" fmla="+- 0 9374 8947"/>
                  <a:gd name="T61" fmla="*/ T60 w 2165"/>
                  <a:gd name="T62" fmla="+- 0 3335 3335"/>
                  <a:gd name="T63" fmla="*/ 3335 h 1127"/>
                  <a:gd name="T64" fmla="+- 0 10426 8947"/>
                  <a:gd name="T65" fmla="*/ T64 w 2165"/>
                  <a:gd name="T66" fmla="+- 0 3337 3335"/>
                  <a:gd name="T67" fmla="*/ 3337 h 1127"/>
                  <a:gd name="T68" fmla="+- 0 10509 8947"/>
                  <a:gd name="T69" fmla="*/ T68 w 2165"/>
                  <a:gd name="T70" fmla="+- 0 3362 3335"/>
                  <a:gd name="T71" fmla="*/ 3362 h 1127"/>
                  <a:gd name="T72" fmla="+- 0 10571 8947"/>
                  <a:gd name="T73" fmla="*/ T72 w 2165"/>
                  <a:gd name="T74" fmla="+- 0 3413 3335"/>
                  <a:gd name="T75" fmla="*/ 3413 h 1127"/>
                  <a:gd name="T76" fmla="+- 0 10611 8947"/>
                  <a:gd name="T77" fmla="*/ T76 w 2165"/>
                  <a:gd name="T78" fmla="+- 0 3492 3335"/>
                  <a:gd name="T79" fmla="*/ 3492 h 1127"/>
                  <a:gd name="T80" fmla="+- 0 10616 8947"/>
                  <a:gd name="T81" fmla="*/ T80 w 2165"/>
                  <a:gd name="T82" fmla="+- 0 3522 3335"/>
                  <a:gd name="T83" fmla="*/ 3522 h 1127"/>
                  <a:gd name="T84" fmla="+- 0 10694 8947"/>
                  <a:gd name="T85" fmla="*/ T84 w 2165"/>
                  <a:gd name="T86" fmla="+- 0 3857 3335"/>
                  <a:gd name="T87" fmla="*/ 3857 h 1127"/>
                  <a:gd name="T88" fmla="+- 0 10987 8947"/>
                  <a:gd name="T89" fmla="*/ T88 w 2165"/>
                  <a:gd name="T90" fmla="+- 0 3879 3335"/>
                  <a:gd name="T91" fmla="*/ 3879 h 1127"/>
                  <a:gd name="T92" fmla="+- 0 11055 8947"/>
                  <a:gd name="T93" fmla="*/ T92 w 2165"/>
                  <a:gd name="T94" fmla="+- 0 3902 3335"/>
                  <a:gd name="T95" fmla="*/ 3902 h 1127"/>
                  <a:gd name="T96" fmla="+- 0 11102 8947"/>
                  <a:gd name="T97" fmla="*/ T96 w 2165"/>
                  <a:gd name="T98" fmla="+- 0 3956 3335"/>
                  <a:gd name="T99" fmla="*/ 3956 h 1127"/>
                  <a:gd name="T100" fmla="+- 0 11111 8947"/>
                  <a:gd name="T101" fmla="*/ T100 w 2165"/>
                  <a:gd name="T102" fmla="+- 0 4003 3335"/>
                  <a:gd name="T103" fmla="*/ 4003 h 1127"/>
                  <a:gd name="T104" fmla="+- 0 11111 8947"/>
                  <a:gd name="T105" fmla="*/ T104 w 2165"/>
                  <a:gd name="T106" fmla="+- 0 4334 3335"/>
                  <a:gd name="T107" fmla="*/ 4334 h 1127"/>
                  <a:gd name="T108" fmla="+- 0 11090 8947"/>
                  <a:gd name="T109" fmla="*/ T108 w 2165"/>
                  <a:gd name="T110" fmla="+- 0 4405 3335"/>
                  <a:gd name="T111" fmla="*/ 4405 h 1127"/>
                  <a:gd name="T112" fmla="+- 0 11035 8947"/>
                  <a:gd name="T113" fmla="*/ T112 w 2165"/>
                  <a:gd name="T114" fmla="+- 0 4452 3335"/>
                  <a:gd name="T115" fmla="*/ 4452 h 1127"/>
                  <a:gd name="T116" fmla="+- 0 11012 8947"/>
                  <a:gd name="T117" fmla="*/ T116 w 2165"/>
                  <a:gd name="T118" fmla="+- 0 4459 3335"/>
                  <a:gd name="T119" fmla="*/ 4459 h 1127"/>
                  <a:gd name="T120" fmla="+- 0 10988 8947"/>
                  <a:gd name="T121" fmla="*/ T120 w 2165"/>
                  <a:gd name="T122" fmla="+- 0 4461 3335"/>
                  <a:gd name="T123" fmla="*/ 4461 h 1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2165" h="1127">
                    <a:moveTo>
                      <a:pt x="2041" y="1126"/>
                    </a:moveTo>
                    <a:lnTo>
                      <a:pt x="122" y="1126"/>
                    </a:lnTo>
                    <a:lnTo>
                      <a:pt x="98" y="1124"/>
                    </a:lnTo>
                    <a:lnTo>
                      <a:pt x="36" y="1090"/>
                    </a:lnTo>
                    <a:lnTo>
                      <a:pt x="2" y="1025"/>
                    </a:lnTo>
                    <a:lnTo>
                      <a:pt x="0" y="999"/>
                    </a:lnTo>
                    <a:lnTo>
                      <a:pt x="0" y="668"/>
                    </a:lnTo>
                    <a:lnTo>
                      <a:pt x="6" y="634"/>
                    </a:lnTo>
                    <a:lnTo>
                      <a:pt x="20" y="590"/>
                    </a:lnTo>
                    <a:lnTo>
                      <a:pt x="33" y="554"/>
                    </a:lnTo>
                    <a:lnTo>
                      <a:pt x="40" y="538"/>
                    </a:lnTo>
                    <a:lnTo>
                      <a:pt x="174" y="175"/>
                    </a:lnTo>
                    <a:lnTo>
                      <a:pt x="198" y="114"/>
                    </a:lnTo>
                    <a:lnTo>
                      <a:pt x="247" y="37"/>
                    </a:lnTo>
                    <a:lnTo>
                      <a:pt x="344" y="5"/>
                    </a:lnTo>
                    <a:lnTo>
                      <a:pt x="427" y="0"/>
                    </a:lnTo>
                    <a:lnTo>
                      <a:pt x="1479" y="2"/>
                    </a:lnTo>
                    <a:lnTo>
                      <a:pt x="1562" y="27"/>
                    </a:lnTo>
                    <a:lnTo>
                      <a:pt x="1624" y="78"/>
                    </a:lnTo>
                    <a:lnTo>
                      <a:pt x="1664" y="157"/>
                    </a:lnTo>
                    <a:lnTo>
                      <a:pt x="1669" y="187"/>
                    </a:lnTo>
                    <a:lnTo>
                      <a:pt x="1747" y="522"/>
                    </a:lnTo>
                    <a:lnTo>
                      <a:pt x="2040" y="544"/>
                    </a:lnTo>
                    <a:lnTo>
                      <a:pt x="2108" y="567"/>
                    </a:lnTo>
                    <a:lnTo>
                      <a:pt x="2155" y="621"/>
                    </a:lnTo>
                    <a:lnTo>
                      <a:pt x="2164" y="668"/>
                    </a:lnTo>
                    <a:lnTo>
                      <a:pt x="2164" y="999"/>
                    </a:lnTo>
                    <a:lnTo>
                      <a:pt x="2143" y="1070"/>
                    </a:lnTo>
                    <a:lnTo>
                      <a:pt x="2088" y="1117"/>
                    </a:lnTo>
                    <a:lnTo>
                      <a:pt x="2065" y="1124"/>
                    </a:lnTo>
                    <a:lnTo>
                      <a:pt x="2041" y="1126"/>
                    </a:lnTo>
                    <a:close/>
                  </a:path>
                </a:pathLst>
              </a:custGeom>
              <a:solidFill>
                <a:srgbClr val="4C7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CD71138E-AF99-48C0-8DA3-D3E20D8DE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7" y="4461"/>
              <a:ext cx="488" cy="2"/>
              <a:chOff x="9857" y="4461"/>
              <a:chExt cx="488" cy="2"/>
            </a:xfrm>
          </p:grpSpPr>
          <p:sp>
            <p:nvSpPr>
              <p:cNvPr id="241" name="Freeform 213">
                <a:extLst>
                  <a:ext uri="{FF2B5EF4-FFF2-40B4-BE49-F238E27FC236}">
                    <a16:creationId xmlns:a16="http://schemas.microsoft.com/office/drawing/2014/main" xmlns="" id="{A0C62648-35C0-4C7E-B60D-31630302A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" y="4461"/>
                <a:ext cx="488" cy="2"/>
              </a:xfrm>
              <a:custGeom>
                <a:avLst/>
                <a:gdLst>
                  <a:gd name="T0" fmla="+- 0 9857 9857"/>
                  <a:gd name="T1" fmla="*/ T0 w 488"/>
                  <a:gd name="T2" fmla="+- 0 10345 9857"/>
                  <a:gd name="T3" fmla="*/ T2 w 48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88">
                    <a:moveTo>
                      <a:pt x="0" y="0"/>
                    </a:moveTo>
                    <a:lnTo>
                      <a:pt x="488" y="0"/>
                    </a:lnTo>
                  </a:path>
                </a:pathLst>
              </a:custGeom>
              <a:noFill/>
              <a:ln w="0">
                <a:solidFill>
                  <a:srgbClr val="57575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336D269D-5E02-4DDC-9339-C643BD9175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05" y="3489"/>
              <a:ext cx="794" cy="379"/>
              <a:chOff x="9105" y="3489"/>
              <a:chExt cx="794" cy="379"/>
            </a:xfrm>
          </p:grpSpPr>
          <p:sp>
            <p:nvSpPr>
              <p:cNvPr id="240" name="Freeform 212">
                <a:extLst>
                  <a:ext uri="{FF2B5EF4-FFF2-40B4-BE49-F238E27FC236}">
                    <a16:creationId xmlns:a16="http://schemas.microsoft.com/office/drawing/2014/main" xmlns="" id="{03510F99-5B6B-45EF-B0F3-BFD24DEDC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5" y="3489"/>
                <a:ext cx="794" cy="379"/>
              </a:xfrm>
              <a:custGeom>
                <a:avLst/>
                <a:gdLst>
                  <a:gd name="T0" fmla="+- 0 9899 9105"/>
                  <a:gd name="T1" fmla="*/ T0 w 794"/>
                  <a:gd name="T2" fmla="+- 0 3867 3489"/>
                  <a:gd name="T3" fmla="*/ 3867 h 379"/>
                  <a:gd name="T4" fmla="+- 0 9105 9105"/>
                  <a:gd name="T5" fmla="*/ T4 w 794"/>
                  <a:gd name="T6" fmla="+- 0 3867 3489"/>
                  <a:gd name="T7" fmla="*/ 3867 h 379"/>
                  <a:gd name="T8" fmla="+- 0 9210 9105"/>
                  <a:gd name="T9" fmla="*/ T8 w 794"/>
                  <a:gd name="T10" fmla="+- 0 3529 3489"/>
                  <a:gd name="T11" fmla="*/ 3529 h 379"/>
                  <a:gd name="T12" fmla="+- 0 9218 9105"/>
                  <a:gd name="T13" fmla="*/ T12 w 794"/>
                  <a:gd name="T14" fmla="+- 0 3513 3489"/>
                  <a:gd name="T15" fmla="*/ 3513 h 379"/>
                  <a:gd name="T16" fmla="+- 0 9226 9105"/>
                  <a:gd name="T17" fmla="*/ T16 w 794"/>
                  <a:gd name="T18" fmla="+- 0 3501 3489"/>
                  <a:gd name="T19" fmla="*/ 3501 h 379"/>
                  <a:gd name="T20" fmla="+- 0 9238 9105"/>
                  <a:gd name="T21" fmla="*/ T20 w 794"/>
                  <a:gd name="T22" fmla="+- 0 3492 3489"/>
                  <a:gd name="T23" fmla="*/ 3492 h 379"/>
                  <a:gd name="T24" fmla="+- 0 9258 9105"/>
                  <a:gd name="T25" fmla="*/ T24 w 794"/>
                  <a:gd name="T26" fmla="+- 0 3489 3489"/>
                  <a:gd name="T27" fmla="*/ 3489 h 379"/>
                  <a:gd name="T28" fmla="+- 0 9899 9105"/>
                  <a:gd name="T29" fmla="*/ T28 w 794"/>
                  <a:gd name="T30" fmla="+- 0 3489 3489"/>
                  <a:gd name="T31" fmla="*/ 3489 h 379"/>
                  <a:gd name="T32" fmla="+- 0 9899 9105"/>
                  <a:gd name="T33" fmla="*/ T32 w 794"/>
                  <a:gd name="T34" fmla="+- 0 3867 3489"/>
                  <a:gd name="T35" fmla="*/ 3867 h 3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94" h="379">
                    <a:moveTo>
                      <a:pt x="794" y="378"/>
                    </a:moveTo>
                    <a:lnTo>
                      <a:pt x="0" y="378"/>
                    </a:lnTo>
                    <a:lnTo>
                      <a:pt x="105" y="40"/>
                    </a:lnTo>
                    <a:lnTo>
                      <a:pt x="113" y="24"/>
                    </a:lnTo>
                    <a:lnTo>
                      <a:pt x="121" y="12"/>
                    </a:lnTo>
                    <a:lnTo>
                      <a:pt x="133" y="3"/>
                    </a:lnTo>
                    <a:lnTo>
                      <a:pt x="153" y="0"/>
                    </a:lnTo>
                    <a:lnTo>
                      <a:pt x="794" y="0"/>
                    </a:lnTo>
                    <a:lnTo>
                      <a:pt x="794" y="378"/>
                    </a:lnTo>
                    <a:close/>
                  </a:path>
                </a:pathLst>
              </a:custGeom>
              <a:solidFill>
                <a:srgbClr val="B6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7AB446D7-4BD9-4E3C-AC8B-F14912506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88" y="3489"/>
              <a:ext cx="2316" cy="1066"/>
              <a:chOff x="8888" y="3489"/>
              <a:chExt cx="2316" cy="1066"/>
            </a:xfrm>
          </p:grpSpPr>
          <p:sp>
            <p:nvSpPr>
              <p:cNvPr id="237" name="Freeform 209">
                <a:extLst>
                  <a:ext uri="{FF2B5EF4-FFF2-40B4-BE49-F238E27FC236}">
                    <a16:creationId xmlns:a16="http://schemas.microsoft.com/office/drawing/2014/main" xmlns="" id="{B2C21C81-9FDA-4824-8617-11BD419DF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" y="3489"/>
                <a:ext cx="556" cy="378"/>
              </a:xfrm>
              <a:custGeom>
                <a:avLst/>
                <a:gdLst>
                  <a:gd name="T0" fmla="+- 0 9990 9990"/>
                  <a:gd name="T1" fmla="*/ T0 w 556"/>
                  <a:gd name="T2" fmla="+- 0 3867 3489"/>
                  <a:gd name="T3" fmla="*/ 3867 h 378"/>
                  <a:gd name="T4" fmla="+- 0 9990 9990"/>
                  <a:gd name="T5" fmla="*/ T4 w 556"/>
                  <a:gd name="T6" fmla="+- 0 3489 3489"/>
                  <a:gd name="T7" fmla="*/ 3489 h 378"/>
                  <a:gd name="T8" fmla="+- 0 10438 9990"/>
                  <a:gd name="T9" fmla="*/ T8 w 556"/>
                  <a:gd name="T10" fmla="+- 0 3489 3489"/>
                  <a:gd name="T11" fmla="*/ 3489 h 378"/>
                  <a:gd name="T12" fmla="+- 0 10546 9990"/>
                  <a:gd name="T13" fmla="*/ T12 w 556"/>
                  <a:gd name="T14" fmla="+- 0 3861 3489"/>
                  <a:gd name="T15" fmla="*/ 3861 h 378"/>
                  <a:gd name="T16" fmla="+- 0 9990 9990"/>
                  <a:gd name="T17" fmla="*/ T16 w 556"/>
                  <a:gd name="T18" fmla="+- 0 3867 3489"/>
                  <a:gd name="T19" fmla="*/ 3867 h 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56" h="378">
                    <a:moveTo>
                      <a:pt x="0" y="378"/>
                    </a:moveTo>
                    <a:lnTo>
                      <a:pt x="0" y="0"/>
                    </a:lnTo>
                    <a:lnTo>
                      <a:pt x="448" y="0"/>
                    </a:lnTo>
                    <a:lnTo>
                      <a:pt x="556" y="372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B6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38" name="Picture 237">
                <a:extLst>
                  <a:ext uri="{FF2B5EF4-FFF2-40B4-BE49-F238E27FC236}">
                    <a16:creationId xmlns:a16="http://schemas.microsoft.com/office/drawing/2014/main" xmlns="" id="{9FB8D3C8-5451-4C2B-82A7-80D6F24FA3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" y="4317"/>
                <a:ext cx="29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" name="Picture 238">
                <a:extLst>
                  <a:ext uri="{FF2B5EF4-FFF2-40B4-BE49-F238E27FC236}">
                    <a16:creationId xmlns:a16="http://schemas.microsoft.com/office/drawing/2014/main" xmlns="" id="{414D5279-5C8B-4AD5-BEBF-2DE12B9002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1" y="4317"/>
                <a:ext cx="29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847D7D36-30A2-43DF-855B-D65CDAD8D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62" y="4198"/>
              <a:ext cx="512" cy="518"/>
              <a:chOff x="9262" y="4198"/>
              <a:chExt cx="512" cy="518"/>
            </a:xfrm>
          </p:grpSpPr>
          <p:sp>
            <p:nvSpPr>
              <p:cNvPr id="235" name="Freeform 207">
                <a:extLst>
                  <a:ext uri="{FF2B5EF4-FFF2-40B4-BE49-F238E27FC236}">
                    <a16:creationId xmlns:a16="http://schemas.microsoft.com/office/drawing/2014/main" xmlns="" id="{BBCB3D03-297F-48F9-9A18-8FAEA853F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2" y="4198"/>
                <a:ext cx="512" cy="518"/>
              </a:xfrm>
              <a:custGeom>
                <a:avLst/>
                <a:gdLst>
                  <a:gd name="T0" fmla="+- 0 9518 9262"/>
                  <a:gd name="T1" fmla="*/ T0 w 512"/>
                  <a:gd name="T2" fmla="+- 0 4716 4198"/>
                  <a:gd name="T3" fmla="*/ 4716 h 518"/>
                  <a:gd name="T4" fmla="+- 0 9420 9262"/>
                  <a:gd name="T5" fmla="*/ T4 w 512"/>
                  <a:gd name="T6" fmla="+- 0 4697 4198"/>
                  <a:gd name="T7" fmla="*/ 4697 h 518"/>
                  <a:gd name="T8" fmla="+- 0 9337 9262"/>
                  <a:gd name="T9" fmla="*/ T8 w 512"/>
                  <a:gd name="T10" fmla="+- 0 4641 4198"/>
                  <a:gd name="T11" fmla="*/ 4641 h 518"/>
                  <a:gd name="T12" fmla="+- 0 9289 9262"/>
                  <a:gd name="T13" fmla="*/ T12 w 512"/>
                  <a:gd name="T14" fmla="+- 0 4575 4198"/>
                  <a:gd name="T15" fmla="*/ 4575 h 518"/>
                  <a:gd name="T16" fmla="+- 0 9265 9262"/>
                  <a:gd name="T17" fmla="*/ T16 w 512"/>
                  <a:gd name="T18" fmla="+- 0 4502 4198"/>
                  <a:gd name="T19" fmla="*/ 4502 h 518"/>
                  <a:gd name="T20" fmla="+- 0 9262 9262"/>
                  <a:gd name="T21" fmla="*/ T20 w 512"/>
                  <a:gd name="T22" fmla="+- 0 4461 4198"/>
                  <a:gd name="T23" fmla="*/ 4461 h 518"/>
                  <a:gd name="T24" fmla="+- 0 9262 9262"/>
                  <a:gd name="T25" fmla="*/ T24 w 512"/>
                  <a:gd name="T26" fmla="+- 0 4456 4198"/>
                  <a:gd name="T27" fmla="*/ 4456 h 518"/>
                  <a:gd name="T28" fmla="+- 0 9274 9262"/>
                  <a:gd name="T29" fmla="*/ T28 w 512"/>
                  <a:gd name="T30" fmla="+- 0 4378 4198"/>
                  <a:gd name="T31" fmla="*/ 4378 h 518"/>
                  <a:gd name="T32" fmla="+- 0 9300 9262"/>
                  <a:gd name="T33" fmla="*/ T32 w 512"/>
                  <a:gd name="T34" fmla="+- 0 4321 4198"/>
                  <a:gd name="T35" fmla="*/ 4321 h 518"/>
                  <a:gd name="T36" fmla="+- 0 9337 9262"/>
                  <a:gd name="T37" fmla="*/ T36 w 512"/>
                  <a:gd name="T38" fmla="+- 0 4273 4198"/>
                  <a:gd name="T39" fmla="*/ 4273 h 518"/>
                  <a:gd name="T40" fmla="+- 0 9393 9262"/>
                  <a:gd name="T41" fmla="*/ T40 w 512"/>
                  <a:gd name="T42" fmla="+- 0 4231 4198"/>
                  <a:gd name="T43" fmla="*/ 4231 h 518"/>
                  <a:gd name="T44" fmla="+- 0 9474 9262"/>
                  <a:gd name="T45" fmla="*/ T44 w 512"/>
                  <a:gd name="T46" fmla="+- 0 4202 4198"/>
                  <a:gd name="T47" fmla="*/ 4202 h 518"/>
                  <a:gd name="T48" fmla="+- 0 9518 9262"/>
                  <a:gd name="T49" fmla="*/ T48 w 512"/>
                  <a:gd name="T50" fmla="+- 0 4198 4198"/>
                  <a:gd name="T51" fmla="*/ 4198 h 518"/>
                  <a:gd name="T52" fmla="+- 0 9537 9262"/>
                  <a:gd name="T53" fmla="*/ T52 w 512"/>
                  <a:gd name="T54" fmla="+- 0 4198 4198"/>
                  <a:gd name="T55" fmla="*/ 4198 h 518"/>
                  <a:gd name="T56" fmla="+- 0 9613 9262"/>
                  <a:gd name="T57" fmla="*/ T56 w 512"/>
                  <a:gd name="T58" fmla="+- 0 4215 4198"/>
                  <a:gd name="T59" fmla="*/ 4215 h 518"/>
                  <a:gd name="T60" fmla="+- 0 9680 9262"/>
                  <a:gd name="T61" fmla="*/ T60 w 512"/>
                  <a:gd name="T62" fmla="+- 0 4256 4198"/>
                  <a:gd name="T63" fmla="*/ 4256 h 518"/>
                  <a:gd name="T64" fmla="+- 0 9738 9262"/>
                  <a:gd name="T65" fmla="*/ T64 w 512"/>
                  <a:gd name="T66" fmla="+- 0 4323 4198"/>
                  <a:gd name="T67" fmla="*/ 4323 h 518"/>
                  <a:gd name="T68" fmla="+- 0 9763 9262"/>
                  <a:gd name="T69" fmla="*/ T68 w 512"/>
                  <a:gd name="T70" fmla="+- 0 4378 4198"/>
                  <a:gd name="T71" fmla="*/ 4378 h 518"/>
                  <a:gd name="T72" fmla="+- 0 9774 9262"/>
                  <a:gd name="T73" fmla="*/ T72 w 512"/>
                  <a:gd name="T74" fmla="+- 0 4456 4198"/>
                  <a:gd name="T75" fmla="*/ 4456 h 518"/>
                  <a:gd name="T76" fmla="+- 0 9774 9262"/>
                  <a:gd name="T77" fmla="*/ T76 w 512"/>
                  <a:gd name="T78" fmla="+- 0 4458 4198"/>
                  <a:gd name="T79" fmla="*/ 4458 h 518"/>
                  <a:gd name="T80" fmla="+- 0 9760 9262"/>
                  <a:gd name="T81" fmla="*/ T80 w 512"/>
                  <a:gd name="T82" fmla="+- 0 4543 4198"/>
                  <a:gd name="T83" fmla="*/ 4543 h 518"/>
                  <a:gd name="T84" fmla="+- 0 9721 9262"/>
                  <a:gd name="T85" fmla="*/ T84 w 512"/>
                  <a:gd name="T86" fmla="+- 0 4616 4198"/>
                  <a:gd name="T87" fmla="*/ 4616 h 518"/>
                  <a:gd name="T88" fmla="+- 0 9660 9262"/>
                  <a:gd name="T89" fmla="*/ T88 w 512"/>
                  <a:gd name="T90" fmla="+- 0 4674 4198"/>
                  <a:gd name="T91" fmla="*/ 4674 h 518"/>
                  <a:gd name="T92" fmla="+- 0 9570 9262"/>
                  <a:gd name="T93" fmla="*/ T92 w 512"/>
                  <a:gd name="T94" fmla="+- 0 4711 4198"/>
                  <a:gd name="T95" fmla="*/ 4711 h 518"/>
                  <a:gd name="T96" fmla="+- 0 9518 9262"/>
                  <a:gd name="T97" fmla="*/ T96 w 512"/>
                  <a:gd name="T98" fmla="+- 0 4716 4198"/>
                  <a:gd name="T99" fmla="*/ 4716 h 5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512" h="518">
                    <a:moveTo>
                      <a:pt x="256" y="518"/>
                    </a:moveTo>
                    <a:lnTo>
                      <a:pt x="158" y="499"/>
                    </a:lnTo>
                    <a:lnTo>
                      <a:pt x="75" y="443"/>
                    </a:lnTo>
                    <a:lnTo>
                      <a:pt x="27" y="377"/>
                    </a:lnTo>
                    <a:lnTo>
                      <a:pt x="3" y="304"/>
                    </a:lnTo>
                    <a:lnTo>
                      <a:pt x="0" y="263"/>
                    </a:lnTo>
                    <a:lnTo>
                      <a:pt x="0" y="258"/>
                    </a:lnTo>
                    <a:lnTo>
                      <a:pt x="12" y="180"/>
                    </a:lnTo>
                    <a:lnTo>
                      <a:pt x="38" y="123"/>
                    </a:lnTo>
                    <a:lnTo>
                      <a:pt x="75" y="75"/>
                    </a:lnTo>
                    <a:lnTo>
                      <a:pt x="131" y="33"/>
                    </a:lnTo>
                    <a:lnTo>
                      <a:pt x="212" y="4"/>
                    </a:lnTo>
                    <a:lnTo>
                      <a:pt x="256" y="0"/>
                    </a:lnTo>
                    <a:lnTo>
                      <a:pt x="275" y="0"/>
                    </a:lnTo>
                    <a:lnTo>
                      <a:pt x="351" y="17"/>
                    </a:lnTo>
                    <a:lnTo>
                      <a:pt x="418" y="58"/>
                    </a:lnTo>
                    <a:lnTo>
                      <a:pt x="476" y="125"/>
                    </a:lnTo>
                    <a:lnTo>
                      <a:pt x="501" y="180"/>
                    </a:lnTo>
                    <a:lnTo>
                      <a:pt x="512" y="258"/>
                    </a:lnTo>
                    <a:lnTo>
                      <a:pt x="512" y="260"/>
                    </a:lnTo>
                    <a:lnTo>
                      <a:pt x="498" y="345"/>
                    </a:lnTo>
                    <a:lnTo>
                      <a:pt x="459" y="418"/>
                    </a:lnTo>
                    <a:lnTo>
                      <a:pt x="398" y="476"/>
                    </a:lnTo>
                    <a:lnTo>
                      <a:pt x="308" y="513"/>
                    </a:lnTo>
                    <a:lnTo>
                      <a:pt x="256" y="518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36" name="Picture 235">
                <a:extLst>
                  <a:ext uri="{FF2B5EF4-FFF2-40B4-BE49-F238E27FC236}">
                    <a16:creationId xmlns:a16="http://schemas.microsoft.com/office/drawing/2014/main" xmlns="" id="{3306BE4B-33C1-4274-B8BA-D3319CF424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1" y="4338"/>
                <a:ext cx="23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D7290062-5BFE-4640-81AE-712E0B9700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43" y="4198"/>
              <a:ext cx="512" cy="518"/>
              <a:chOff x="10243" y="4198"/>
              <a:chExt cx="512" cy="518"/>
            </a:xfrm>
          </p:grpSpPr>
          <p:sp>
            <p:nvSpPr>
              <p:cNvPr id="233" name="Freeform 205">
                <a:extLst>
                  <a:ext uri="{FF2B5EF4-FFF2-40B4-BE49-F238E27FC236}">
                    <a16:creationId xmlns:a16="http://schemas.microsoft.com/office/drawing/2014/main" xmlns="" id="{1C80E137-0B26-44D5-8B17-24A4DCA10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3" y="4198"/>
                <a:ext cx="512" cy="518"/>
              </a:xfrm>
              <a:custGeom>
                <a:avLst/>
                <a:gdLst>
                  <a:gd name="T0" fmla="+- 0 10500 10243"/>
                  <a:gd name="T1" fmla="*/ T0 w 512"/>
                  <a:gd name="T2" fmla="+- 0 4716 4198"/>
                  <a:gd name="T3" fmla="*/ 4716 h 518"/>
                  <a:gd name="T4" fmla="+- 0 10401 10243"/>
                  <a:gd name="T5" fmla="*/ T4 w 512"/>
                  <a:gd name="T6" fmla="+- 0 4697 4198"/>
                  <a:gd name="T7" fmla="*/ 4697 h 518"/>
                  <a:gd name="T8" fmla="+- 0 10318 10243"/>
                  <a:gd name="T9" fmla="*/ T8 w 512"/>
                  <a:gd name="T10" fmla="+- 0 4641 4198"/>
                  <a:gd name="T11" fmla="*/ 4641 h 518"/>
                  <a:gd name="T12" fmla="+- 0 10271 10243"/>
                  <a:gd name="T13" fmla="*/ T12 w 512"/>
                  <a:gd name="T14" fmla="+- 0 4575 4198"/>
                  <a:gd name="T15" fmla="*/ 4575 h 518"/>
                  <a:gd name="T16" fmla="+- 0 10247 10243"/>
                  <a:gd name="T17" fmla="*/ T16 w 512"/>
                  <a:gd name="T18" fmla="+- 0 4502 4198"/>
                  <a:gd name="T19" fmla="*/ 4502 h 518"/>
                  <a:gd name="T20" fmla="+- 0 10243 10243"/>
                  <a:gd name="T21" fmla="*/ T20 w 512"/>
                  <a:gd name="T22" fmla="+- 0 4461 4198"/>
                  <a:gd name="T23" fmla="*/ 4461 h 518"/>
                  <a:gd name="T24" fmla="+- 0 10243 10243"/>
                  <a:gd name="T25" fmla="*/ T24 w 512"/>
                  <a:gd name="T26" fmla="+- 0 4456 4198"/>
                  <a:gd name="T27" fmla="*/ 4456 h 518"/>
                  <a:gd name="T28" fmla="+- 0 10256 10243"/>
                  <a:gd name="T29" fmla="*/ T28 w 512"/>
                  <a:gd name="T30" fmla="+- 0 4378 4198"/>
                  <a:gd name="T31" fmla="*/ 4378 h 518"/>
                  <a:gd name="T32" fmla="+- 0 10282 10243"/>
                  <a:gd name="T33" fmla="*/ T32 w 512"/>
                  <a:gd name="T34" fmla="+- 0 4321 4198"/>
                  <a:gd name="T35" fmla="*/ 4321 h 518"/>
                  <a:gd name="T36" fmla="+- 0 10318 10243"/>
                  <a:gd name="T37" fmla="*/ T36 w 512"/>
                  <a:gd name="T38" fmla="+- 0 4273 4198"/>
                  <a:gd name="T39" fmla="*/ 4273 h 518"/>
                  <a:gd name="T40" fmla="+- 0 10374 10243"/>
                  <a:gd name="T41" fmla="*/ T40 w 512"/>
                  <a:gd name="T42" fmla="+- 0 4231 4198"/>
                  <a:gd name="T43" fmla="*/ 4231 h 518"/>
                  <a:gd name="T44" fmla="+- 0 10455 10243"/>
                  <a:gd name="T45" fmla="*/ T44 w 512"/>
                  <a:gd name="T46" fmla="+- 0 4202 4198"/>
                  <a:gd name="T47" fmla="*/ 4202 h 518"/>
                  <a:gd name="T48" fmla="+- 0 10500 10243"/>
                  <a:gd name="T49" fmla="*/ T48 w 512"/>
                  <a:gd name="T50" fmla="+- 0 4198 4198"/>
                  <a:gd name="T51" fmla="*/ 4198 h 518"/>
                  <a:gd name="T52" fmla="+- 0 10518 10243"/>
                  <a:gd name="T53" fmla="*/ T52 w 512"/>
                  <a:gd name="T54" fmla="+- 0 4198 4198"/>
                  <a:gd name="T55" fmla="*/ 4198 h 518"/>
                  <a:gd name="T56" fmla="+- 0 10595 10243"/>
                  <a:gd name="T57" fmla="*/ T56 w 512"/>
                  <a:gd name="T58" fmla="+- 0 4215 4198"/>
                  <a:gd name="T59" fmla="*/ 4215 h 518"/>
                  <a:gd name="T60" fmla="+- 0 10661 10243"/>
                  <a:gd name="T61" fmla="*/ T60 w 512"/>
                  <a:gd name="T62" fmla="+- 0 4256 4198"/>
                  <a:gd name="T63" fmla="*/ 4256 h 518"/>
                  <a:gd name="T64" fmla="+- 0 10720 10243"/>
                  <a:gd name="T65" fmla="*/ T64 w 512"/>
                  <a:gd name="T66" fmla="+- 0 4323 4198"/>
                  <a:gd name="T67" fmla="*/ 4323 h 518"/>
                  <a:gd name="T68" fmla="+- 0 10744 10243"/>
                  <a:gd name="T69" fmla="*/ T68 w 512"/>
                  <a:gd name="T70" fmla="+- 0 4378 4198"/>
                  <a:gd name="T71" fmla="*/ 4378 h 518"/>
                  <a:gd name="T72" fmla="+- 0 10755 10243"/>
                  <a:gd name="T73" fmla="*/ T72 w 512"/>
                  <a:gd name="T74" fmla="+- 0 4456 4198"/>
                  <a:gd name="T75" fmla="*/ 4456 h 518"/>
                  <a:gd name="T76" fmla="+- 0 10755 10243"/>
                  <a:gd name="T77" fmla="*/ T76 w 512"/>
                  <a:gd name="T78" fmla="+- 0 4458 4198"/>
                  <a:gd name="T79" fmla="*/ 4458 h 518"/>
                  <a:gd name="T80" fmla="+- 0 10742 10243"/>
                  <a:gd name="T81" fmla="*/ T80 w 512"/>
                  <a:gd name="T82" fmla="+- 0 4543 4198"/>
                  <a:gd name="T83" fmla="*/ 4543 h 518"/>
                  <a:gd name="T84" fmla="+- 0 10702 10243"/>
                  <a:gd name="T85" fmla="*/ T84 w 512"/>
                  <a:gd name="T86" fmla="+- 0 4616 4198"/>
                  <a:gd name="T87" fmla="*/ 4616 h 518"/>
                  <a:gd name="T88" fmla="+- 0 10642 10243"/>
                  <a:gd name="T89" fmla="*/ T88 w 512"/>
                  <a:gd name="T90" fmla="+- 0 4674 4198"/>
                  <a:gd name="T91" fmla="*/ 4674 h 518"/>
                  <a:gd name="T92" fmla="+- 0 10551 10243"/>
                  <a:gd name="T93" fmla="*/ T92 w 512"/>
                  <a:gd name="T94" fmla="+- 0 4711 4198"/>
                  <a:gd name="T95" fmla="*/ 4711 h 518"/>
                  <a:gd name="T96" fmla="+- 0 10500 10243"/>
                  <a:gd name="T97" fmla="*/ T96 w 512"/>
                  <a:gd name="T98" fmla="+- 0 4716 4198"/>
                  <a:gd name="T99" fmla="*/ 4716 h 5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512" h="518">
                    <a:moveTo>
                      <a:pt x="257" y="518"/>
                    </a:moveTo>
                    <a:lnTo>
                      <a:pt x="158" y="499"/>
                    </a:lnTo>
                    <a:lnTo>
                      <a:pt x="75" y="443"/>
                    </a:lnTo>
                    <a:lnTo>
                      <a:pt x="28" y="377"/>
                    </a:lnTo>
                    <a:lnTo>
                      <a:pt x="4" y="304"/>
                    </a:lnTo>
                    <a:lnTo>
                      <a:pt x="0" y="263"/>
                    </a:lnTo>
                    <a:lnTo>
                      <a:pt x="0" y="258"/>
                    </a:lnTo>
                    <a:lnTo>
                      <a:pt x="13" y="180"/>
                    </a:lnTo>
                    <a:lnTo>
                      <a:pt x="39" y="123"/>
                    </a:lnTo>
                    <a:lnTo>
                      <a:pt x="75" y="75"/>
                    </a:lnTo>
                    <a:lnTo>
                      <a:pt x="131" y="33"/>
                    </a:lnTo>
                    <a:lnTo>
                      <a:pt x="212" y="4"/>
                    </a:lnTo>
                    <a:lnTo>
                      <a:pt x="257" y="0"/>
                    </a:lnTo>
                    <a:lnTo>
                      <a:pt x="275" y="0"/>
                    </a:lnTo>
                    <a:lnTo>
                      <a:pt x="352" y="17"/>
                    </a:lnTo>
                    <a:lnTo>
                      <a:pt x="418" y="58"/>
                    </a:lnTo>
                    <a:lnTo>
                      <a:pt x="477" y="125"/>
                    </a:lnTo>
                    <a:lnTo>
                      <a:pt x="501" y="180"/>
                    </a:lnTo>
                    <a:lnTo>
                      <a:pt x="512" y="258"/>
                    </a:lnTo>
                    <a:lnTo>
                      <a:pt x="512" y="260"/>
                    </a:lnTo>
                    <a:lnTo>
                      <a:pt x="499" y="345"/>
                    </a:lnTo>
                    <a:lnTo>
                      <a:pt x="459" y="418"/>
                    </a:lnTo>
                    <a:lnTo>
                      <a:pt x="399" y="476"/>
                    </a:lnTo>
                    <a:lnTo>
                      <a:pt x="308" y="513"/>
                    </a:lnTo>
                    <a:lnTo>
                      <a:pt x="257" y="518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xmlns="" id="{C7792AFD-44E2-4F1C-8966-B20BAF4E26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3" y="4338"/>
                <a:ext cx="23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1274743A-975A-4DD3-A826-AE7ACA820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1" y="4009"/>
              <a:ext cx="160" cy="2"/>
              <a:chOff x="9991" y="4009"/>
              <a:chExt cx="160" cy="2"/>
            </a:xfrm>
          </p:grpSpPr>
          <p:sp>
            <p:nvSpPr>
              <p:cNvPr id="232" name="Freeform 204">
                <a:extLst>
                  <a:ext uri="{FF2B5EF4-FFF2-40B4-BE49-F238E27FC236}">
                    <a16:creationId xmlns:a16="http://schemas.microsoft.com/office/drawing/2014/main" xmlns="" id="{500715FA-DF86-4958-A804-681EE786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1" y="4009"/>
                <a:ext cx="160" cy="2"/>
              </a:xfrm>
              <a:custGeom>
                <a:avLst/>
                <a:gdLst>
                  <a:gd name="T0" fmla="+- 0 9991 9991"/>
                  <a:gd name="T1" fmla="*/ T0 w 160"/>
                  <a:gd name="T2" fmla="+- 0 10151 9991"/>
                  <a:gd name="T3" fmla="*/ T2 w 1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60">
                    <a:moveTo>
                      <a:pt x="0" y="0"/>
                    </a:moveTo>
                    <a:lnTo>
                      <a:pt x="160" y="0"/>
                    </a:lnTo>
                  </a:path>
                </a:pathLst>
              </a:custGeom>
              <a:noFill/>
              <a:ln w="43291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072DBC9B-4D92-4A3B-AF16-35B384C5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5" y="4009"/>
              <a:ext cx="160" cy="2"/>
              <a:chOff x="9715" y="4009"/>
              <a:chExt cx="160" cy="2"/>
            </a:xfrm>
          </p:grpSpPr>
          <p:sp>
            <p:nvSpPr>
              <p:cNvPr id="231" name="Freeform 203">
                <a:extLst>
                  <a:ext uri="{FF2B5EF4-FFF2-40B4-BE49-F238E27FC236}">
                    <a16:creationId xmlns:a16="http://schemas.microsoft.com/office/drawing/2014/main" xmlns="" id="{9F47CAFE-40CD-4961-8169-3E85EEBB9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" y="4009"/>
                <a:ext cx="160" cy="2"/>
              </a:xfrm>
              <a:custGeom>
                <a:avLst/>
                <a:gdLst>
                  <a:gd name="T0" fmla="+- 0 9715 9715"/>
                  <a:gd name="T1" fmla="*/ T0 w 160"/>
                  <a:gd name="T2" fmla="+- 0 9875 9715"/>
                  <a:gd name="T3" fmla="*/ T2 w 1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60">
                    <a:moveTo>
                      <a:pt x="0" y="0"/>
                    </a:moveTo>
                    <a:lnTo>
                      <a:pt x="160" y="0"/>
                    </a:lnTo>
                  </a:path>
                </a:pathLst>
              </a:custGeom>
              <a:noFill/>
              <a:ln w="43291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01C053C7-75FC-4950-A0F5-9FDE836A99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48" y="4089"/>
              <a:ext cx="2" cy="137"/>
              <a:chOff x="8948" y="4089"/>
              <a:chExt cx="2" cy="137"/>
            </a:xfrm>
          </p:grpSpPr>
          <p:sp>
            <p:nvSpPr>
              <p:cNvPr id="230" name="Freeform 202">
                <a:extLst>
                  <a:ext uri="{FF2B5EF4-FFF2-40B4-BE49-F238E27FC236}">
                    <a16:creationId xmlns:a16="http://schemas.microsoft.com/office/drawing/2014/main" xmlns="" id="{2C8C1799-FA1E-4790-9E4B-2FD485ECB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" y="4089"/>
                <a:ext cx="2" cy="137"/>
              </a:xfrm>
              <a:custGeom>
                <a:avLst/>
                <a:gdLst>
                  <a:gd name="T0" fmla="+- 0 4089 4089"/>
                  <a:gd name="T1" fmla="*/ 4089 h 137"/>
                  <a:gd name="T2" fmla="+- 0 4225 4089"/>
                  <a:gd name="T3" fmla="*/ 4225 h 1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7">
                    <a:moveTo>
                      <a:pt x="0" y="0"/>
                    </a:moveTo>
                    <a:lnTo>
                      <a:pt x="0" y="136"/>
                    </a:lnTo>
                  </a:path>
                </a:pathLst>
              </a:custGeom>
              <a:noFill/>
              <a:ln w="48039">
                <a:solidFill>
                  <a:srgbClr val="FBCF5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E69F48D5-99C3-4798-BD60-9156FCE62D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00" y="4089"/>
              <a:ext cx="2" cy="137"/>
              <a:chOff x="11100" y="4089"/>
              <a:chExt cx="2" cy="137"/>
            </a:xfrm>
          </p:grpSpPr>
          <p:sp>
            <p:nvSpPr>
              <p:cNvPr id="229" name="Freeform 201">
                <a:extLst>
                  <a:ext uri="{FF2B5EF4-FFF2-40B4-BE49-F238E27FC236}">
                    <a16:creationId xmlns:a16="http://schemas.microsoft.com/office/drawing/2014/main" xmlns="" id="{BDF07470-3F10-4039-B3B6-48DB67FC8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0" y="4089"/>
                <a:ext cx="2" cy="137"/>
              </a:xfrm>
              <a:custGeom>
                <a:avLst/>
                <a:gdLst>
                  <a:gd name="T0" fmla="+- 0 4089 4089"/>
                  <a:gd name="T1" fmla="*/ 4089 h 137"/>
                  <a:gd name="T2" fmla="+- 0 4225 4089"/>
                  <a:gd name="T3" fmla="*/ 4225 h 1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7">
                    <a:moveTo>
                      <a:pt x="0" y="0"/>
                    </a:moveTo>
                    <a:lnTo>
                      <a:pt x="0" y="136"/>
                    </a:lnTo>
                  </a:path>
                </a:pathLst>
              </a:custGeom>
              <a:noFill/>
              <a:ln w="48039">
                <a:solidFill>
                  <a:srgbClr val="FBCF5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82FD41B4-0077-4AD4-8051-9219250598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94" y="3412"/>
              <a:ext cx="272" cy="445"/>
              <a:chOff x="10694" y="3412"/>
              <a:chExt cx="272" cy="445"/>
            </a:xfrm>
          </p:grpSpPr>
          <p:sp>
            <p:nvSpPr>
              <p:cNvPr id="228" name="Freeform 200">
                <a:extLst>
                  <a:ext uri="{FF2B5EF4-FFF2-40B4-BE49-F238E27FC236}">
                    <a16:creationId xmlns:a16="http://schemas.microsoft.com/office/drawing/2014/main" xmlns="" id="{05F69590-F952-4FB0-8338-72A7415DE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4" y="3412"/>
                <a:ext cx="272" cy="445"/>
              </a:xfrm>
              <a:custGeom>
                <a:avLst/>
                <a:gdLst>
                  <a:gd name="T0" fmla="+- 0 10694 10694"/>
                  <a:gd name="T1" fmla="*/ T0 w 272"/>
                  <a:gd name="T2" fmla="+- 0 3857 3412"/>
                  <a:gd name="T3" fmla="*/ 3857 h 445"/>
                  <a:gd name="T4" fmla="+- 0 10965 10694"/>
                  <a:gd name="T5" fmla="*/ T4 w 272"/>
                  <a:gd name="T6" fmla="+- 0 3412 3412"/>
                  <a:gd name="T7" fmla="*/ 3412 h 4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72" h="445">
                    <a:moveTo>
                      <a:pt x="0" y="445"/>
                    </a:moveTo>
                    <a:lnTo>
                      <a:pt x="271" y="0"/>
                    </a:lnTo>
                  </a:path>
                </a:pathLst>
              </a:custGeom>
              <a:noFill/>
              <a:ln w="37411">
                <a:solidFill>
                  <a:srgbClr val="4C71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5F962129-BC46-4D89-93EC-4714126A27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17" y="3630"/>
              <a:ext cx="220" cy="223"/>
              <a:chOff x="10917" y="3630"/>
              <a:chExt cx="220" cy="223"/>
            </a:xfrm>
          </p:grpSpPr>
          <p:sp>
            <p:nvSpPr>
              <p:cNvPr id="227" name="Freeform 199">
                <a:extLst>
                  <a:ext uri="{FF2B5EF4-FFF2-40B4-BE49-F238E27FC236}">
                    <a16:creationId xmlns:a16="http://schemas.microsoft.com/office/drawing/2014/main" xmlns="" id="{9D0194A1-16D5-4C96-8D68-C3B813C27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7" y="3630"/>
                <a:ext cx="220" cy="223"/>
              </a:xfrm>
              <a:custGeom>
                <a:avLst/>
                <a:gdLst>
                  <a:gd name="T0" fmla="+- 0 11027 10917"/>
                  <a:gd name="T1" fmla="*/ T0 w 220"/>
                  <a:gd name="T2" fmla="+- 0 3852 3630"/>
                  <a:gd name="T3" fmla="*/ 3852 h 223"/>
                  <a:gd name="T4" fmla="+- 0 10984 10917"/>
                  <a:gd name="T5" fmla="*/ T4 w 220"/>
                  <a:gd name="T6" fmla="+- 0 3844 3630"/>
                  <a:gd name="T7" fmla="*/ 3844 h 223"/>
                  <a:gd name="T8" fmla="+- 0 10950 10917"/>
                  <a:gd name="T9" fmla="*/ T8 w 220"/>
                  <a:gd name="T10" fmla="+- 0 3820 3630"/>
                  <a:gd name="T11" fmla="*/ 3820 h 223"/>
                  <a:gd name="T12" fmla="+- 0 10926 10917"/>
                  <a:gd name="T13" fmla="*/ T12 w 220"/>
                  <a:gd name="T14" fmla="+- 0 3784 3630"/>
                  <a:gd name="T15" fmla="*/ 3784 h 223"/>
                  <a:gd name="T16" fmla="+- 0 10917 10917"/>
                  <a:gd name="T17" fmla="*/ T16 w 220"/>
                  <a:gd name="T18" fmla="+- 0 3741 3630"/>
                  <a:gd name="T19" fmla="*/ 3741 h 223"/>
                  <a:gd name="T20" fmla="+- 0 10926 10917"/>
                  <a:gd name="T21" fmla="*/ T20 w 220"/>
                  <a:gd name="T22" fmla="+- 0 3698 3630"/>
                  <a:gd name="T23" fmla="*/ 3698 h 223"/>
                  <a:gd name="T24" fmla="+- 0 10950 10917"/>
                  <a:gd name="T25" fmla="*/ T24 w 220"/>
                  <a:gd name="T26" fmla="+- 0 3663 3630"/>
                  <a:gd name="T27" fmla="*/ 3663 h 223"/>
                  <a:gd name="T28" fmla="+- 0 10984 10917"/>
                  <a:gd name="T29" fmla="*/ T28 w 220"/>
                  <a:gd name="T30" fmla="+- 0 3639 3630"/>
                  <a:gd name="T31" fmla="*/ 3639 h 223"/>
                  <a:gd name="T32" fmla="+- 0 11027 10917"/>
                  <a:gd name="T33" fmla="*/ T32 w 220"/>
                  <a:gd name="T34" fmla="+- 0 3630 3630"/>
                  <a:gd name="T35" fmla="*/ 3630 h 223"/>
                  <a:gd name="T36" fmla="+- 0 11070 10917"/>
                  <a:gd name="T37" fmla="*/ T36 w 220"/>
                  <a:gd name="T38" fmla="+- 0 3639 3630"/>
                  <a:gd name="T39" fmla="*/ 3639 h 223"/>
                  <a:gd name="T40" fmla="+- 0 11105 10917"/>
                  <a:gd name="T41" fmla="*/ T40 w 220"/>
                  <a:gd name="T42" fmla="+- 0 3663 3630"/>
                  <a:gd name="T43" fmla="*/ 3663 h 223"/>
                  <a:gd name="T44" fmla="+- 0 11128 10917"/>
                  <a:gd name="T45" fmla="*/ T44 w 220"/>
                  <a:gd name="T46" fmla="+- 0 3698 3630"/>
                  <a:gd name="T47" fmla="*/ 3698 h 223"/>
                  <a:gd name="T48" fmla="+- 0 11137 10917"/>
                  <a:gd name="T49" fmla="*/ T48 w 220"/>
                  <a:gd name="T50" fmla="+- 0 3741 3630"/>
                  <a:gd name="T51" fmla="*/ 3741 h 223"/>
                  <a:gd name="T52" fmla="+- 0 11128 10917"/>
                  <a:gd name="T53" fmla="*/ T52 w 220"/>
                  <a:gd name="T54" fmla="+- 0 3784 3630"/>
                  <a:gd name="T55" fmla="*/ 3784 h 223"/>
                  <a:gd name="T56" fmla="+- 0 11105 10917"/>
                  <a:gd name="T57" fmla="*/ T56 w 220"/>
                  <a:gd name="T58" fmla="+- 0 3820 3630"/>
                  <a:gd name="T59" fmla="*/ 3820 h 223"/>
                  <a:gd name="T60" fmla="+- 0 11070 10917"/>
                  <a:gd name="T61" fmla="*/ T60 w 220"/>
                  <a:gd name="T62" fmla="+- 0 3844 3630"/>
                  <a:gd name="T63" fmla="*/ 3844 h 223"/>
                  <a:gd name="T64" fmla="+- 0 11027 10917"/>
                  <a:gd name="T65" fmla="*/ T64 w 220"/>
                  <a:gd name="T66" fmla="+- 0 3852 3630"/>
                  <a:gd name="T67" fmla="*/ 3852 h 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20" h="223">
                    <a:moveTo>
                      <a:pt x="110" y="222"/>
                    </a:moveTo>
                    <a:lnTo>
                      <a:pt x="67" y="214"/>
                    </a:lnTo>
                    <a:lnTo>
                      <a:pt x="33" y="190"/>
                    </a:lnTo>
                    <a:lnTo>
                      <a:pt x="9" y="154"/>
                    </a:lnTo>
                    <a:lnTo>
                      <a:pt x="0" y="111"/>
                    </a:lnTo>
                    <a:lnTo>
                      <a:pt x="9" y="68"/>
                    </a:lnTo>
                    <a:lnTo>
                      <a:pt x="33" y="33"/>
                    </a:lnTo>
                    <a:lnTo>
                      <a:pt x="67" y="9"/>
                    </a:lnTo>
                    <a:lnTo>
                      <a:pt x="110" y="0"/>
                    </a:lnTo>
                    <a:lnTo>
                      <a:pt x="153" y="9"/>
                    </a:lnTo>
                    <a:lnTo>
                      <a:pt x="188" y="33"/>
                    </a:lnTo>
                    <a:lnTo>
                      <a:pt x="211" y="68"/>
                    </a:lnTo>
                    <a:lnTo>
                      <a:pt x="220" y="111"/>
                    </a:lnTo>
                    <a:lnTo>
                      <a:pt x="211" y="154"/>
                    </a:lnTo>
                    <a:lnTo>
                      <a:pt x="188" y="190"/>
                    </a:lnTo>
                    <a:lnTo>
                      <a:pt x="153" y="214"/>
                    </a:lnTo>
                    <a:lnTo>
                      <a:pt x="110" y="222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F1EED931-10EA-4EAF-8A61-A6316009D1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3" y="3408"/>
              <a:ext cx="344" cy="349"/>
              <a:chOff x="11003" y="3408"/>
              <a:chExt cx="344" cy="349"/>
            </a:xfrm>
          </p:grpSpPr>
          <p:sp>
            <p:nvSpPr>
              <p:cNvPr id="226" name="Freeform 198">
                <a:extLst>
                  <a:ext uri="{FF2B5EF4-FFF2-40B4-BE49-F238E27FC236}">
                    <a16:creationId xmlns:a16="http://schemas.microsoft.com/office/drawing/2014/main" xmlns="" id="{6BDE9B66-0D5D-41D9-AA88-9CA2E1E2C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3" y="3408"/>
                <a:ext cx="344" cy="349"/>
              </a:xfrm>
              <a:custGeom>
                <a:avLst/>
                <a:gdLst>
                  <a:gd name="T0" fmla="+- 0 11175 11003"/>
                  <a:gd name="T1" fmla="*/ T0 w 344"/>
                  <a:gd name="T2" fmla="+- 0 3756 3408"/>
                  <a:gd name="T3" fmla="*/ 3756 h 349"/>
                  <a:gd name="T4" fmla="+- 0 11108 11003"/>
                  <a:gd name="T5" fmla="*/ T4 w 344"/>
                  <a:gd name="T6" fmla="+- 0 3742 3408"/>
                  <a:gd name="T7" fmla="*/ 3742 h 349"/>
                  <a:gd name="T8" fmla="+- 0 11054 11003"/>
                  <a:gd name="T9" fmla="*/ T8 w 344"/>
                  <a:gd name="T10" fmla="+- 0 3705 3408"/>
                  <a:gd name="T11" fmla="*/ 3705 h 349"/>
                  <a:gd name="T12" fmla="+- 0 11017 11003"/>
                  <a:gd name="T13" fmla="*/ T12 w 344"/>
                  <a:gd name="T14" fmla="+- 0 3649 3408"/>
                  <a:gd name="T15" fmla="*/ 3649 h 349"/>
                  <a:gd name="T16" fmla="+- 0 11003 11003"/>
                  <a:gd name="T17" fmla="*/ T16 w 344"/>
                  <a:gd name="T18" fmla="+- 0 3582 3408"/>
                  <a:gd name="T19" fmla="*/ 3582 h 349"/>
                  <a:gd name="T20" fmla="+- 0 11017 11003"/>
                  <a:gd name="T21" fmla="*/ T20 w 344"/>
                  <a:gd name="T22" fmla="+- 0 3514 3408"/>
                  <a:gd name="T23" fmla="*/ 3514 h 349"/>
                  <a:gd name="T24" fmla="+- 0 11054 11003"/>
                  <a:gd name="T25" fmla="*/ T24 w 344"/>
                  <a:gd name="T26" fmla="+- 0 3459 3408"/>
                  <a:gd name="T27" fmla="*/ 3459 h 349"/>
                  <a:gd name="T28" fmla="+- 0 11108 11003"/>
                  <a:gd name="T29" fmla="*/ T28 w 344"/>
                  <a:gd name="T30" fmla="+- 0 3421 3408"/>
                  <a:gd name="T31" fmla="*/ 3421 h 349"/>
                  <a:gd name="T32" fmla="+- 0 11175 11003"/>
                  <a:gd name="T33" fmla="*/ T32 w 344"/>
                  <a:gd name="T34" fmla="+- 0 3408 3408"/>
                  <a:gd name="T35" fmla="*/ 3408 h 349"/>
                  <a:gd name="T36" fmla="+- 0 11242 11003"/>
                  <a:gd name="T37" fmla="*/ T36 w 344"/>
                  <a:gd name="T38" fmla="+- 0 3421 3408"/>
                  <a:gd name="T39" fmla="*/ 3421 h 349"/>
                  <a:gd name="T40" fmla="+- 0 11296 11003"/>
                  <a:gd name="T41" fmla="*/ T40 w 344"/>
                  <a:gd name="T42" fmla="+- 0 3459 3408"/>
                  <a:gd name="T43" fmla="*/ 3459 h 349"/>
                  <a:gd name="T44" fmla="+- 0 11333 11003"/>
                  <a:gd name="T45" fmla="*/ T44 w 344"/>
                  <a:gd name="T46" fmla="+- 0 3514 3408"/>
                  <a:gd name="T47" fmla="*/ 3514 h 349"/>
                  <a:gd name="T48" fmla="+- 0 11347 11003"/>
                  <a:gd name="T49" fmla="*/ T48 w 344"/>
                  <a:gd name="T50" fmla="+- 0 3582 3408"/>
                  <a:gd name="T51" fmla="*/ 3582 h 349"/>
                  <a:gd name="T52" fmla="+- 0 11333 11003"/>
                  <a:gd name="T53" fmla="*/ T52 w 344"/>
                  <a:gd name="T54" fmla="+- 0 3649 3408"/>
                  <a:gd name="T55" fmla="*/ 3649 h 349"/>
                  <a:gd name="T56" fmla="+- 0 11296 11003"/>
                  <a:gd name="T57" fmla="*/ T56 w 344"/>
                  <a:gd name="T58" fmla="+- 0 3705 3408"/>
                  <a:gd name="T59" fmla="*/ 3705 h 349"/>
                  <a:gd name="T60" fmla="+- 0 11242 11003"/>
                  <a:gd name="T61" fmla="*/ T60 w 344"/>
                  <a:gd name="T62" fmla="+- 0 3742 3408"/>
                  <a:gd name="T63" fmla="*/ 3742 h 349"/>
                  <a:gd name="T64" fmla="+- 0 11175 11003"/>
                  <a:gd name="T65" fmla="*/ T64 w 344"/>
                  <a:gd name="T66" fmla="+- 0 3756 3408"/>
                  <a:gd name="T67" fmla="*/ 3756 h 3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44" h="349">
                    <a:moveTo>
                      <a:pt x="172" y="348"/>
                    </a:moveTo>
                    <a:lnTo>
                      <a:pt x="105" y="334"/>
                    </a:lnTo>
                    <a:lnTo>
                      <a:pt x="51" y="297"/>
                    </a:lnTo>
                    <a:lnTo>
                      <a:pt x="14" y="241"/>
                    </a:lnTo>
                    <a:lnTo>
                      <a:pt x="0" y="174"/>
                    </a:lnTo>
                    <a:lnTo>
                      <a:pt x="14" y="106"/>
                    </a:lnTo>
                    <a:lnTo>
                      <a:pt x="51" y="51"/>
                    </a:lnTo>
                    <a:lnTo>
                      <a:pt x="105" y="13"/>
                    </a:lnTo>
                    <a:lnTo>
                      <a:pt x="172" y="0"/>
                    </a:lnTo>
                    <a:lnTo>
                      <a:pt x="239" y="13"/>
                    </a:lnTo>
                    <a:lnTo>
                      <a:pt x="293" y="51"/>
                    </a:lnTo>
                    <a:lnTo>
                      <a:pt x="330" y="106"/>
                    </a:lnTo>
                    <a:lnTo>
                      <a:pt x="344" y="174"/>
                    </a:lnTo>
                    <a:lnTo>
                      <a:pt x="330" y="241"/>
                    </a:lnTo>
                    <a:lnTo>
                      <a:pt x="293" y="297"/>
                    </a:lnTo>
                    <a:lnTo>
                      <a:pt x="239" y="334"/>
                    </a:lnTo>
                    <a:lnTo>
                      <a:pt x="172" y="348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6A616043-9893-413F-B3AE-1453B4D2D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4" y="3010"/>
              <a:ext cx="220" cy="223"/>
              <a:chOff x="11284" y="3010"/>
              <a:chExt cx="220" cy="223"/>
            </a:xfrm>
          </p:grpSpPr>
          <p:sp>
            <p:nvSpPr>
              <p:cNvPr id="225" name="Freeform 197">
                <a:extLst>
                  <a:ext uri="{FF2B5EF4-FFF2-40B4-BE49-F238E27FC236}">
                    <a16:creationId xmlns:a16="http://schemas.microsoft.com/office/drawing/2014/main" xmlns="" id="{4B59B900-8E85-4653-A6A2-32923DCC4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4" y="3010"/>
                <a:ext cx="220" cy="223"/>
              </a:xfrm>
              <a:custGeom>
                <a:avLst/>
                <a:gdLst>
                  <a:gd name="T0" fmla="+- 0 11394 11284"/>
                  <a:gd name="T1" fmla="*/ T0 w 220"/>
                  <a:gd name="T2" fmla="+- 0 3232 3010"/>
                  <a:gd name="T3" fmla="*/ 3232 h 223"/>
                  <a:gd name="T4" fmla="+- 0 11351 11284"/>
                  <a:gd name="T5" fmla="*/ T4 w 220"/>
                  <a:gd name="T6" fmla="+- 0 3224 3010"/>
                  <a:gd name="T7" fmla="*/ 3224 h 223"/>
                  <a:gd name="T8" fmla="+- 0 11316 11284"/>
                  <a:gd name="T9" fmla="*/ T8 w 220"/>
                  <a:gd name="T10" fmla="+- 0 3200 3010"/>
                  <a:gd name="T11" fmla="*/ 3200 h 223"/>
                  <a:gd name="T12" fmla="+- 0 11293 11284"/>
                  <a:gd name="T13" fmla="*/ T12 w 220"/>
                  <a:gd name="T14" fmla="+- 0 3164 3010"/>
                  <a:gd name="T15" fmla="*/ 3164 h 223"/>
                  <a:gd name="T16" fmla="+- 0 11284 11284"/>
                  <a:gd name="T17" fmla="*/ T16 w 220"/>
                  <a:gd name="T18" fmla="+- 0 3121 3010"/>
                  <a:gd name="T19" fmla="*/ 3121 h 223"/>
                  <a:gd name="T20" fmla="+- 0 11293 11284"/>
                  <a:gd name="T21" fmla="*/ T20 w 220"/>
                  <a:gd name="T22" fmla="+- 0 3078 3010"/>
                  <a:gd name="T23" fmla="*/ 3078 h 223"/>
                  <a:gd name="T24" fmla="+- 0 11316 11284"/>
                  <a:gd name="T25" fmla="*/ T24 w 220"/>
                  <a:gd name="T26" fmla="+- 0 3042 3010"/>
                  <a:gd name="T27" fmla="*/ 3042 h 223"/>
                  <a:gd name="T28" fmla="+- 0 11351 11284"/>
                  <a:gd name="T29" fmla="*/ T28 w 220"/>
                  <a:gd name="T30" fmla="+- 0 3019 3010"/>
                  <a:gd name="T31" fmla="*/ 3019 h 223"/>
                  <a:gd name="T32" fmla="+- 0 11394 11284"/>
                  <a:gd name="T33" fmla="*/ T32 w 220"/>
                  <a:gd name="T34" fmla="+- 0 3010 3010"/>
                  <a:gd name="T35" fmla="*/ 3010 h 223"/>
                  <a:gd name="T36" fmla="+- 0 11437 11284"/>
                  <a:gd name="T37" fmla="*/ T36 w 220"/>
                  <a:gd name="T38" fmla="+- 0 3019 3010"/>
                  <a:gd name="T39" fmla="*/ 3019 h 223"/>
                  <a:gd name="T40" fmla="+- 0 11472 11284"/>
                  <a:gd name="T41" fmla="*/ T40 w 220"/>
                  <a:gd name="T42" fmla="+- 0 3042 3010"/>
                  <a:gd name="T43" fmla="*/ 3042 h 223"/>
                  <a:gd name="T44" fmla="+- 0 11495 11284"/>
                  <a:gd name="T45" fmla="*/ T44 w 220"/>
                  <a:gd name="T46" fmla="+- 0 3078 3010"/>
                  <a:gd name="T47" fmla="*/ 3078 h 223"/>
                  <a:gd name="T48" fmla="+- 0 11504 11284"/>
                  <a:gd name="T49" fmla="*/ T48 w 220"/>
                  <a:gd name="T50" fmla="+- 0 3121 3010"/>
                  <a:gd name="T51" fmla="*/ 3121 h 223"/>
                  <a:gd name="T52" fmla="+- 0 11495 11284"/>
                  <a:gd name="T53" fmla="*/ T52 w 220"/>
                  <a:gd name="T54" fmla="+- 0 3164 3010"/>
                  <a:gd name="T55" fmla="*/ 3164 h 223"/>
                  <a:gd name="T56" fmla="+- 0 11472 11284"/>
                  <a:gd name="T57" fmla="*/ T56 w 220"/>
                  <a:gd name="T58" fmla="+- 0 3200 3010"/>
                  <a:gd name="T59" fmla="*/ 3200 h 223"/>
                  <a:gd name="T60" fmla="+- 0 11437 11284"/>
                  <a:gd name="T61" fmla="*/ T60 w 220"/>
                  <a:gd name="T62" fmla="+- 0 3224 3010"/>
                  <a:gd name="T63" fmla="*/ 3224 h 223"/>
                  <a:gd name="T64" fmla="+- 0 11394 11284"/>
                  <a:gd name="T65" fmla="*/ T64 w 220"/>
                  <a:gd name="T66" fmla="+- 0 3232 3010"/>
                  <a:gd name="T67" fmla="*/ 3232 h 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20" h="223">
                    <a:moveTo>
                      <a:pt x="110" y="222"/>
                    </a:moveTo>
                    <a:lnTo>
                      <a:pt x="67" y="214"/>
                    </a:lnTo>
                    <a:lnTo>
                      <a:pt x="32" y="190"/>
                    </a:lnTo>
                    <a:lnTo>
                      <a:pt x="9" y="154"/>
                    </a:lnTo>
                    <a:lnTo>
                      <a:pt x="0" y="111"/>
                    </a:lnTo>
                    <a:lnTo>
                      <a:pt x="9" y="68"/>
                    </a:lnTo>
                    <a:lnTo>
                      <a:pt x="32" y="32"/>
                    </a:lnTo>
                    <a:lnTo>
                      <a:pt x="67" y="9"/>
                    </a:lnTo>
                    <a:lnTo>
                      <a:pt x="110" y="0"/>
                    </a:lnTo>
                    <a:lnTo>
                      <a:pt x="153" y="9"/>
                    </a:lnTo>
                    <a:lnTo>
                      <a:pt x="188" y="32"/>
                    </a:lnTo>
                    <a:lnTo>
                      <a:pt x="211" y="68"/>
                    </a:lnTo>
                    <a:lnTo>
                      <a:pt x="220" y="111"/>
                    </a:lnTo>
                    <a:lnTo>
                      <a:pt x="211" y="154"/>
                    </a:lnTo>
                    <a:lnTo>
                      <a:pt x="188" y="190"/>
                    </a:lnTo>
                    <a:lnTo>
                      <a:pt x="153" y="214"/>
                    </a:lnTo>
                    <a:lnTo>
                      <a:pt x="110" y="222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1A3B9E9A-6B38-44B7-B310-F668844A57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18" y="2894"/>
              <a:ext cx="325" cy="329"/>
              <a:chOff x="11418" y="2894"/>
              <a:chExt cx="325" cy="329"/>
            </a:xfrm>
          </p:grpSpPr>
          <p:sp>
            <p:nvSpPr>
              <p:cNvPr id="224" name="Freeform 196">
                <a:extLst>
                  <a:ext uri="{FF2B5EF4-FFF2-40B4-BE49-F238E27FC236}">
                    <a16:creationId xmlns:a16="http://schemas.microsoft.com/office/drawing/2014/main" xmlns="" id="{B46C713E-2A24-4C10-85D5-9BA19DF5D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8" y="2894"/>
                <a:ext cx="325" cy="329"/>
              </a:xfrm>
              <a:custGeom>
                <a:avLst/>
                <a:gdLst>
                  <a:gd name="T0" fmla="+- 0 11580 11418"/>
                  <a:gd name="T1" fmla="*/ T0 w 325"/>
                  <a:gd name="T2" fmla="+- 0 3223 2894"/>
                  <a:gd name="T3" fmla="*/ 3223 h 329"/>
                  <a:gd name="T4" fmla="+- 0 11517 11418"/>
                  <a:gd name="T5" fmla="*/ T4 w 325"/>
                  <a:gd name="T6" fmla="+- 0 3210 2894"/>
                  <a:gd name="T7" fmla="*/ 3210 h 329"/>
                  <a:gd name="T8" fmla="+- 0 11465 11418"/>
                  <a:gd name="T9" fmla="*/ T8 w 325"/>
                  <a:gd name="T10" fmla="+- 0 3174 2894"/>
                  <a:gd name="T11" fmla="*/ 3174 h 329"/>
                  <a:gd name="T12" fmla="+- 0 11431 11418"/>
                  <a:gd name="T13" fmla="*/ T12 w 325"/>
                  <a:gd name="T14" fmla="+- 0 3122 2894"/>
                  <a:gd name="T15" fmla="*/ 3122 h 329"/>
                  <a:gd name="T16" fmla="+- 0 11418 11418"/>
                  <a:gd name="T17" fmla="*/ T16 w 325"/>
                  <a:gd name="T18" fmla="+- 0 3058 2894"/>
                  <a:gd name="T19" fmla="*/ 3058 h 329"/>
                  <a:gd name="T20" fmla="+- 0 11431 11418"/>
                  <a:gd name="T21" fmla="*/ T20 w 325"/>
                  <a:gd name="T22" fmla="+- 0 2994 2894"/>
                  <a:gd name="T23" fmla="*/ 2994 h 329"/>
                  <a:gd name="T24" fmla="+- 0 11465 11418"/>
                  <a:gd name="T25" fmla="*/ T24 w 325"/>
                  <a:gd name="T26" fmla="+- 0 2942 2894"/>
                  <a:gd name="T27" fmla="*/ 2942 h 329"/>
                  <a:gd name="T28" fmla="+- 0 11517 11418"/>
                  <a:gd name="T29" fmla="*/ T28 w 325"/>
                  <a:gd name="T30" fmla="+- 0 2907 2894"/>
                  <a:gd name="T31" fmla="*/ 2907 h 329"/>
                  <a:gd name="T32" fmla="+- 0 11580 11418"/>
                  <a:gd name="T33" fmla="*/ T32 w 325"/>
                  <a:gd name="T34" fmla="+- 0 2894 2894"/>
                  <a:gd name="T35" fmla="*/ 2894 h 329"/>
                  <a:gd name="T36" fmla="+- 0 11643 11418"/>
                  <a:gd name="T37" fmla="*/ T36 w 325"/>
                  <a:gd name="T38" fmla="+- 0 2907 2894"/>
                  <a:gd name="T39" fmla="*/ 2907 h 329"/>
                  <a:gd name="T40" fmla="+- 0 11695 11418"/>
                  <a:gd name="T41" fmla="*/ T40 w 325"/>
                  <a:gd name="T42" fmla="+- 0 2942 2894"/>
                  <a:gd name="T43" fmla="*/ 2942 h 329"/>
                  <a:gd name="T44" fmla="+- 0 11729 11418"/>
                  <a:gd name="T45" fmla="*/ T44 w 325"/>
                  <a:gd name="T46" fmla="+- 0 2994 2894"/>
                  <a:gd name="T47" fmla="*/ 2994 h 329"/>
                  <a:gd name="T48" fmla="+- 0 11742 11418"/>
                  <a:gd name="T49" fmla="*/ T48 w 325"/>
                  <a:gd name="T50" fmla="+- 0 3058 2894"/>
                  <a:gd name="T51" fmla="*/ 3058 h 329"/>
                  <a:gd name="T52" fmla="+- 0 11729 11418"/>
                  <a:gd name="T53" fmla="*/ T52 w 325"/>
                  <a:gd name="T54" fmla="+- 0 3122 2894"/>
                  <a:gd name="T55" fmla="*/ 3122 h 329"/>
                  <a:gd name="T56" fmla="+- 0 11695 11418"/>
                  <a:gd name="T57" fmla="*/ T56 w 325"/>
                  <a:gd name="T58" fmla="+- 0 3174 2894"/>
                  <a:gd name="T59" fmla="*/ 3174 h 329"/>
                  <a:gd name="T60" fmla="+- 0 11643 11418"/>
                  <a:gd name="T61" fmla="*/ T60 w 325"/>
                  <a:gd name="T62" fmla="+- 0 3210 2894"/>
                  <a:gd name="T63" fmla="*/ 3210 h 329"/>
                  <a:gd name="T64" fmla="+- 0 11580 11418"/>
                  <a:gd name="T65" fmla="*/ T64 w 325"/>
                  <a:gd name="T66" fmla="+- 0 3223 2894"/>
                  <a:gd name="T67" fmla="*/ 3223 h 3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25" h="329">
                    <a:moveTo>
                      <a:pt x="162" y="329"/>
                    </a:moveTo>
                    <a:lnTo>
                      <a:pt x="99" y="316"/>
                    </a:lnTo>
                    <a:lnTo>
                      <a:pt x="47" y="280"/>
                    </a:lnTo>
                    <a:lnTo>
                      <a:pt x="13" y="228"/>
                    </a:lnTo>
                    <a:lnTo>
                      <a:pt x="0" y="164"/>
                    </a:lnTo>
                    <a:lnTo>
                      <a:pt x="13" y="100"/>
                    </a:lnTo>
                    <a:lnTo>
                      <a:pt x="47" y="48"/>
                    </a:lnTo>
                    <a:lnTo>
                      <a:pt x="99" y="13"/>
                    </a:lnTo>
                    <a:lnTo>
                      <a:pt x="162" y="0"/>
                    </a:lnTo>
                    <a:lnTo>
                      <a:pt x="225" y="13"/>
                    </a:lnTo>
                    <a:lnTo>
                      <a:pt x="277" y="48"/>
                    </a:lnTo>
                    <a:lnTo>
                      <a:pt x="311" y="100"/>
                    </a:lnTo>
                    <a:lnTo>
                      <a:pt x="324" y="164"/>
                    </a:lnTo>
                    <a:lnTo>
                      <a:pt x="311" y="228"/>
                    </a:lnTo>
                    <a:lnTo>
                      <a:pt x="277" y="280"/>
                    </a:lnTo>
                    <a:lnTo>
                      <a:pt x="225" y="316"/>
                    </a:lnTo>
                    <a:lnTo>
                      <a:pt x="162" y="329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BACEEC53-26BA-415D-9385-95F066245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27" y="3111"/>
              <a:ext cx="306" cy="310"/>
              <a:chOff x="11327" y="3111"/>
              <a:chExt cx="306" cy="310"/>
            </a:xfrm>
          </p:grpSpPr>
          <p:sp>
            <p:nvSpPr>
              <p:cNvPr id="223" name="Freeform 195">
                <a:extLst>
                  <a:ext uri="{FF2B5EF4-FFF2-40B4-BE49-F238E27FC236}">
                    <a16:creationId xmlns:a16="http://schemas.microsoft.com/office/drawing/2014/main" xmlns="" id="{8F8CB621-5CD5-47D8-8F11-ABA33C044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7" y="3111"/>
                <a:ext cx="306" cy="310"/>
              </a:xfrm>
              <a:custGeom>
                <a:avLst/>
                <a:gdLst>
                  <a:gd name="T0" fmla="+- 0 11480 11327"/>
                  <a:gd name="T1" fmla="*/ T0 w 306"/>
                  <a:gd name="T2" fmla="+- 0 3421 3111"/>
                  <a:gd name="T3" fmla="*/ 3421 h 310"/>
                  <a:gd name="T4" fmla="+- 0 11420 11327"/>
                  <a:gd name="T5" fmla="*/ T4 w 306"/>
                  <a:gd name="T6" fmla="+- 0 3409 3111"/>
                  <a:gd name="T7" fmla="*/ 3409 h 310"/>
                  <a:gd name="T8" fmla="+- 0 11372 11327"/>
                  <a:gd name="T9" fmla="*/ T8 w 306"/>
                  <a:gd name="T10" fmla="+- 0 3376 3111"/>
                  <a:gd name="T11" fmla="*/ 3376 h 310"/>
                  <a:gd name="T12" fmla="+- 0 11339 11327"/>
                  <a:gd name="T13" fmla="*/ T12 w 306"/>
                  <a:gd name="T14" fmla="+- 0 3326 3111"/>
                  <a:gd name="T15" fmla="*/ 3326 h 310"/>
                  <a:gd name="T16" fmla="+- 0 11327 11327"/>
                  <a:gd name="T17" fmla="*/ T16 w 306"/>
                  <a:gd name="T18" fmla="+- 0 3266 3111"/>
                  <a:gd name="T19" fmla="*/ 3266 h 310"/>
                  <a:gd name="T20" fmla="+- 0 11339 11327"/>
                  <a:gd name="T21" fmla="*/ T20 w 306"/>
                  <a:gd name="T22" fmla="+- 0 3206 3111"/>
                  <a:gd name="T23" fmla="*/ 3206 h 310"/>
                  <a:gd name="T24" fmla="+- 0 11372 11327"/>
                  <a:gd name="T25" fmla="*/ T24 w 306"/>
                  <a:gd name="T26" fmla="+- 0 3157 3111"/>
                  <a:gd name="T27" fmla="*/ 3157 h 310"/>
                  <a:gd name="T28" fmla="+- 0 11420 11327"/>
                  <a:gd name="T29" fmla="*/ T28 w 306"/>
                  <a:gd name="T30" fmla="+- 0 3124 3111"/>
                  <a:gd name="T31" fmla="*/ 3124 h 310"/>
                  <a:gd name="T32" fmla="+- 0 11480 11327"/>
                  <a:gd name="T33" fmla="*/ T32 w 306"/>
                  <a:gd name="T34" fmla="+- 0 3111 3111"/>
                  <a:gd name="T35" fmla="*/ 3111 h 310"/>
                  <a:gd name="T36" fmla="+- 0 11539 11327"/>
                  <a:gd name="T37" fmla="*/ T36 w 306"/>
                  <a:gd name="T38" fmla="+- 0 3124 3111"/>
                  <a:gd name="T39" fmla="*/ 3124 h 310"/>
                  <a:gd name="T40" fmla="+- 0 11588 11327"/>
                  <a:gd name="T41" fmla="*/ T40 w 306"/>
                  <a:gd name="T42" fmla="+- 0 3157 3111"/>
                  <a:gd name="T43" fmla="*/ 3157 h 310"/>
                  <a:gd name="T44" fmla="+- 0 11620 11327"/>
                  <a:gd name="T45" fmla="*/ T44 w 306"/>
                  <a:gd name="T46" fmla="+- 0 3206 3111"/>
                  <a:gd name="T47" fmla="*/ 3206 h 310"/>
                  <a:gd name="T48" fmla="+- 0 11632 11327"/>
                  <a:gd name="T49" fmla="*/ T48 w 306"/>
                  <a:gd name="T50" fmla="+- 0 3266 3111"/>
                  <a:gd name="T51" fmla="*/ 3266 h 310"/>
                  <a:gd name="T52" fmla="+- 0 11620 11327"/>
                  <a:gd name="T53" fmla="*/ T52 w 306"/>
                  <a:gd name="T54" fmla="+- 0 3326 3111"/>
                  <a:gd name="T55" fmla="*/ 3326 h 310"/>
                  <a:gd name="T56" fmla="+- 0 11588 11327"/>
                  <a:gd name="T57" fmla="*/ T56 w 306"/>
                  <a:gd name="T58" fmla="+- 0 3376 3111"/>
                  <a:gd name="T59" fmla="*/ 3376 h 310"/>
                  <a:gd name="T60" fmla="+- 0 11539 11327"/>
                  <a:gd name="T61" fmla="*/ T60 w 306"/>
                  <a:gd name="T62" fmla="+- 0 3409 3111"/>
                  <a:gd name="T63" fmla="*/ 3409 h 310"/>
                  <a:gd name="T64" fmla="+- 0 11480 11327"/>
                  <a:gd name="T65" fmla="*/ T64 w 306"/>
                  <a:gd name="T66" fmla="+- 0 3421 3111"/>
                  <a:gd name="T67" fmla="*/ 3421 h 3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06" h="310">
                    <a:moveTo>
                      <a:pt x="153" y="310"/>
                    </a:moveTo>
                    <a:lnTo>
                      <a:pt x="93" y="298"/>
                    </a:lnTo>
                    <a:lnTo>
                      <a:pt x="45" y="265"/>
                    </a:lnTo>
                    <a:lnTo>
                      <a:pt x="12" y="215"/>
                    </a:lnTo>
                    <a:lnTo>
                      <a:pt x="0" y="155"/>
                    </a:lnTo>
                    <a:lnTo>
                      <a:pt x="12" y="95"/>
                    </a:lnTo>
                    <a:lnTo>
                      <a:pt x="45" y="46"/>
                    </a:lnTo>
                    <a:lnTo>
                      <a:pt x="93" y="13"/>
                    </a:lnTo>
                    <a:lnTo>
                      <a:pt x="153" y="0"/>
                    </a:lnTo>
                    <a:lnTo>
                      <a:pt x="212" y="13"/>
                    </a:lnTo>
                    <a:lnTo>
                      <a:pt x="261" y="46"/>
                    </a:lnTo>
                    <a:lnTo>
                      <a:pt x="293" y="95"/>
                    </a:lnTo>
                    <a:lnTo>
                      <a:pt x="305" y="155"/>
                    </a:lnTo>
                    <a:lnTo>
                      <a:pt x="293" y="215"/>
                    </a:lnTo>
                    <a:lnTo>
                      <a:pt x="261" y="265"/>
                    </a:lnTo>
                    <a:lnTo>
                      <a:pt x="212" y="298"/>
                    </a:lnTo>
                    <a:lnTo>
                      <a:pt x="153" y="31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4B93B284-3413-4522-8CB8-508D9CCCB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54" y="3854"/>
              <a:ext cx="1917" cy="659"/>
              <a:chOff x="13454" y="3854"/>
              <a:chExt cx="1917" cy="659"/>
            </a:xfrm>
          </p:grpSpPr>
          <p:sp>
            <p:nvSpPr>
              <p:cNvPr id="222" name="Freeform 194">
                <a:extLst>
                  <a:ext uri="{FF2B5EF4-FFF2-40B4-BE49-F238E27FC236}">
                    <a16:creationId xmlns:a16="http://schemas.microsoft.com/office/drawing/2014/main" xmlns="" id="{6C2B18FD-AB2D-43EF-B128-6851D6EAB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" y="3854"/>
                <a:ext cx="1917" cy="659"/>
              </a:xfrm>
              <a:custGeom>
                <a:avLst/>
                <a:gdLst>
                  <a:gd name="T0" fmla="+- 0 15313 13454"/>
                  <a:gd name="T1" fmla="*/ T0 w 1917"/>
                  <a:gd name="T2" fmla="+- 0 4513 3854"/>
                  <a:gd name="T3" fmla="*/ 4513 h 659"/>
                  <a:gd name="T4" fmla="+- 0 13512 13454"/>
                  <a:gd name="T5" fmla="*/ T4 w 1917"/>
                  <a:gd name="T6" fmla="+- 0 4513 3854"/>
                  <a:gd name="T7" fmla="*/ 4513 h 659"/>
                  <a:gd name="T8" fmla="+- 0 13490 13454"/>
                  <a:gd name="T9" fmla="*/ T8 w 1917"/>
                  <a:gd name="T10" fmla="+- 0 4508 3854"/>
                  <a:gd name="T11" fmla="*/ 4508 h 659"/>
                  <a:gd name="T12" fmla="+- 0 13471 13454"/>
                  <a:gd name="T13" fmla="*/ T12 w 1917"/>
                  <a:gd name="T14" fmla="+- 0 4496 3854"/>
                  <a:gd name="T15" fmla="*/ 4496 h 659"/>
                  <a:gd name="T16" fmla="+- 0 13459 13454"/>
                  <a:gd name="T17" fmla="*/ T16 w 1917"/>
                  <a:gd name="T18" fmla="+- 0 4477 3854"/>
                  <a:gd name="T19" fmla="*/ 4477 h 659"/>
                  <a:gd name="T20" fmla="+- 0 13454 13454"/>
                  <a:gd name="T21" fmla="*/ T20 w 1917"/>
                  <a:gd name="T22" fmla="+- 0 4454 3854"/>
                  <a:gd name="T23" fmla="*/ 4454 h 659"/>
                  <a:gd name="T24" fmla="+- 0 13454 13454"/>
                  <a:gd name="T25" fmla="*/ T24 w 1917"/>
                  <a:gd name="T26" fmla="+- 0 3914 3854"/>
                  <a:gd name="T27" fmla="*/ 3914 h 659"/>
                  <a:gd name="T28" fmla="+- 0 13459 13454"/>
                  <a:gd name="T29" fmla="*/ T28 w 1917"/>
                  <a:gd name="T30" fmla="+- 0 3891 3854"/>
                  <a:gd name="T31" fmla="*/ 3891 h 659"/>
                  <a:gd name="T32" fmla="+- 0 13471 13454"/>
                  <a:gd name="T33" fmla="*/ T32 w 1917"/>
                  <a:gd name="T34" fmla="+- 0 3872 3854"/>
                  <a:gd name="T35" fmla="*/ 3872 h 659"/>
                  <a:gd name="T36" fmla="+- 0 13490 13454"/>
                  <a:gd name="T37" fmla="*/ T36 w 1917"/>
                  <a:gd name="T38" fmla="+- 0 3859 3854"/>
                  <a:gd name="T39" fmla="*/ 3859 h 659"/>
                  <a:gd name="T40" fmla="+- 0 13512 13454"/>
                  <a:gd name="T41" fmla="*/ T40 w 1917"/>
                  <a:gd name="T42" fmla="+- 0 3854 3854"/>
                  <a:gd name="T43" fmla="*/ 3854 h 659"/>
                  <a:gd name="T44" fmla="+- 0 15313 13454"/>
                  <a:gd name="T45" fmla="*/ T44 w 1917"/>
                  <a:gd name="T46" fmla="+- 0 3854 3854"/>
                  <a:gd name="T47" fmla="*/ 3854 h 659"/>
                  <a:gd name="T48" fmla="+- 0 15335 13454"/>
                  <a:gd name="T49" fmla="*/ T48 w 1917"/>
                  <a:gd name="T50" fmla="+- 0 3859 3854"/>
                  <a:gd name="T51" fmla="*/ 3859 h 659"/>
                  <a:gd name="T52" fmla="+- 0 15354 13454"/>
                  <a:gd name="T53" fmla="*/ T52 w 1917"/>
                  <a:gd name="T54" fmla="+- 0 3872 3854"/>
                  <a:gd name="T55" fmla="*/ 3872 h 659"/>
                  <a:gd name="T56" fmla="+- 0 15366 13454"/>
                  <a:gd name="T57" fmla="*/ T56 w 1917"/>
                  <a:gd name="T58" fmla="+- 0 3891 3854"/>
                  <a:gd name="T59" fmla="*/ 3891 h 659"/>
                  <a:gd name="T60" fmla="+- 0 15371 13454"/>
                  <a:gd name="T61" fmla="*/ T60 w 1917"/>
                  <a:gd name="T62" fmla="+- 0 3914 3854"/>
                  <a:gd name="T63" fmla="*/ 3914 h 659"/>
                  <a:gd name="T64" fmla="+- 0 15371 13454"/>
                  <a:gd name="T65" fmla="*/ T64 w 1917"/>
                  <a:gd name="T66" fmla="+- 0 4454 3854"/>
                  <a:gd name="T67" fmla="*/ 4454 h 659"/>
                  <a:gd name="T68" fmla="+- 0 15366 13454"/>
                  <a:gd name="T69" fmla="*/ T68 w 1917"/>
                  <a:gd name="T70" fmla="+- 0 4477 3854"/>
                  <a:gd name="T71" fmla="*/ 4477 h 659"/>
                  <a:gd name="T72" fmla="+- 0 15354 13454"/>
                  <a:gd name="T73" fmla="*/ T72 w 1917"/>
                  <a:gd name="T74" fmla="+- 0 4496 3854"/>
                  <a:gd name="T75" fmla="*/ 4496 h 659"/>
                  <a:gd name="T76" fmla="+- 0 15335 13454"/>
                  <a:gd name="T77" fmla="*/ T76 w 1917"/>
                  <a:gd name="T78" fmla="+- 0 4508 3854"/>
                  <a:gd name="T79" fmla="*/ 4508 h 659"/>
                  <a:gd name="T80" fmla="+- 0 15313 13454"/>
                  <a:gd name="T81" fmla="*/ T80 w 1917"/>
                  <a:gd name="T82" fmla="+- 0 4513 3854"/>
                  <a:gd name="T83" fmla="*/ 4513 h 6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917" h="659">
                    <a:moveTo>
                      <a:pt x="1859" y="659"/>
                    </a:moveTo>
                    <a:lnTo>
                      <a:pt x="58" y="659"/>
                    </a:lnTo>
                    <a:lnTo>
                      <a:pt x="36" y="654"/>
                    </a:lnTo>
                    <a:lnTo>
                      <a:pt x="17" y="642"/>
                    </a:lnTo>
                    <a:lnTo>
                      <a:pt x="5" y="623"/>
                    </a:lnTo>
                    <a:lnTo>
                      <a:pt x="0" y="600"/>
                    </a:lnTo>
                    <a:lnTo>
                      <a:pt x="0" y="60"/>
                    </a:lnTo>
                    <a:lnTo>
                      <a:pt x="5" y="37"/>
                    </a:lnTo>
                    <a:lnTo>
                      <a:pt x="17" y="18"/>
                    </a:lnTo>
                    <a:lnTo>
                      <a:pt x="36" y="5"/>
                    </a:lnTo>
                    <a:lnTo>
                      <a:pt x="58" y="0"/>
                    </a:lnTo>
                    <a:lnTo>
                      <a:pt x="1859" y="0"/>
                    </a:lnTo>
                    <a:lnTo>
                      <a:pt x="1881" y="5"/>
                    </a:lnTo>
                    <a:lnTo>
                      <a:pt x="1900" y="18"/>
                    </a:lnTo>
                    <a:lnTo>
                      <a:pt x="1912" y="37"/>
                    </a:lnTo>
                    <a:lnTo>
                      <a:pt x="1917" y="60"/>
                    </a:lnTo>
                    <a:lnTo>
                      <a:pt x="1917" y="600"/>
                    </a:lnTo>
                    <a:lnTo>
                      <a:pt x="1912" y="623"/>
                    </a:lnTo>
                    <a:lnTo>
                      <a:pt x="1900" y="642"/>
                    </a:lnTo>
                    <a:lnTo>
                      <a:pt x="1881" y="654"/>
                    </a:lnTo>
                    <a:lnTo>
                      <a:pt x="1859" y="659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DBB82E3C-2D53-4637-AC27-BB4CFF345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5" y="2763"/>
              <a:ext cx="728" cy="1621"/>
              <a:chOff x="13265" y="2763"/>
              <a:chExt cx="728" cy="1621"/>
            </a:xfrm>
          </p:grpSpPr>
          <p:sp>
            <p:nvSpPr>
              <p:cNvPr id="221" name="Freeform 193">
                <a:extLst>
                  <a:ext uri="{FF2B5EF4-FFF2-40B4-BE49-F238E27FC236}">
                    <a16:creationId xmlns:a16="http://schemas.microsoft.com/office/drawing/2014/main" xmlns="" id="{79B3C7EE-BE05-443D-8BF9-1AE24AD15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5" y="2763"/>
                <a:ext cx="728" cy="1621"/>
              </a:xfrm>
              <a:custGeom>
                <a:avLst/>
                <a:gdLst>
                  <a:gd name="T0" fmla="+- 0 13933 13265"/>
                  <a:gd name="T1" fmla="*/ T0 w 728"/>
                  <a:gd name="T2" fmla="+- 0 4384 2763"/>
                  <a:gd name="T3" fmla="*/ 4384 h 1621"/>
                  <a:gd name="T4" fmla="+- 0 13323 13265"/>
                  <a:gd name="T5" fmla="*/ T4 w 728"/>
                  <a:gd name="T6" fmla="+- 0 4384 2763"/>
                  <a:gd name="T7" fmla="*/ 4384 h 1621"/>
                  <a:gd name="T8" fmla="+- 0 13300 13265"/>
                  <a:gd name="T9" fmla="*/ T8 w 728"/>
                  <a:gd name="T10" fmla="+- 0 4379 2763"/>
                  <a:gd name="T11" fmla="*/ 4379 h 1621"/>
                  <a:gd name="T12" fmla="+- 0 13282 13265"/>
                  <a:gd name="T13" fmla="*/ T12 w 728"/>
                  <a:gd name="T14" fmla="+- 0 4366 2763"/>
                  <a:gd name="T15" fmla="*/ 4366 h 1621"/>
                  <a:gd name="T16" fmla="+- 0 13269 13265"/>
                  <a:gd name="T17" fmla="*/ T16 w 728"/>
                  <a:gd name="T18" fmla="+- 0 4347 2763"/>
                  <a:gd name="T19" fmla="*/ 4347 h 1621"/>
                  <a:gd name="T20" fmla="+- 0 13265 13265"/>
                  <a:gd name="T21" fmla="*/ T20 w 728"/>
                  <a:gd name="T22" fmla="+- 0 4324 2763"/>
                  <a:gd name="T23" fmla="*/ 4324 h 1621"/>
                  <a:gd name="T24" fmla="+- 0 13265 13265"/>
                  <a:gd name="T25" fmla="*/ T24 w 728"/>
                  <a:gd name="T26" fmla="+- 0 2822 2763"/>
                  <a:gd name="T27" fmla="*/ 2822 h 1621"/>
                  <a:gd name="T28" fmla="+- 0 13269 13265"/>
                  <a:gd name="T29" fmla="*/ T28 w 728"/>
                  <a:gd name="T30" fmla="+- 0 2799 2763"/>
                  <a:gd name="T31" fmla="*/ 2799 h 1621"/>
                  <a:gd name="T32" fmla="+- 0 13282 13265"/>
                  <a:gd name="T33" fmla="*/ T32 w 728"/>
                  <a:gd name="T34" fmla="+- 0 2780 2763"/>
                  <a:gd name="T35" fmla="*/ 2780 h 1621"/>
                  <a:gd name="T36" fmla="+- 0 13300 13265"/>
                  <a:gd name="T37" fmla="*/ T36 w 728"/>
                  <a:gd name="T38" fmla="+- 0 2767 2763"/>
                  <a:gd name="T39" fmla="*/ 2767 h 1621"/>
                  <a:gd name="T40" fmla="+- 0 13323 13265"/>
                  <a:gd name="T41" fmla="*/ T40 w 728"/>
                  <a:gd name="T42" fmla="+- 0 2763 2763"/>
                  <a:gd name="T43" fmla="*/ 2763 h 1621"/>
                  <a:gd name="T44" fmla="+- 0 13933 13265"/>
                  <a:gd name="T45" fmla="*/ T44 w 728"/>
                  <a:gd name="T46" fmla="+- 0 2763 2763"/>
                  <a:gd name="T47" fmla="*/ 2763 h 1621"/>
                  <a:gd name="T48" fmla="+- 0 13956 13265"/>
                  <a:gd name="T49" fmla="*/ T48 w 728"/>
                  <a:gd name="T50" fmla="+- 0 2767 2763"/>
                  <a:gd name="T51" fmla="*/ 2767 h 1621"/>
                  <a:gd name="T52" fmla="+- 0 13974 13265"/>
                  <a:gd name="T53" fmla="*/ T52 w 728"/>
                  <a:gd name="T54" fmla="+- 0 2780 2763"/>
                  <a:gd name="T55" fmla="*/ 2780 h 1621"/>
                  <a:gd name="T56" fmla="+- 0 13987 13265"/>
                  <a:gd name="T57" fmla="*/ T56 w 728"/>
                  <a:gd name="T58" fmla="+- 0 2799 2763"/>
                  <a:gd name="T59" fmla="*/ 2799 h 1621"/>
                  <a:gd name="T60" fmla="+- 0 13992 13265"/>
                  <a:gd name="T61" fmla="*/ T60 w 728"/>
                  <a:gd name="T62" fmla="+- 0 2822 2763"/>
                  <a:gd name="T63" fmla="*/ 2822 h 1621"/>
                  <a:gd name="T64" fmla="+- 0 13992 13265"/>
                  <a:gd name="T65" fmla="*/ T64 w 728"/>
                  <a:gd name="T66" fmla="+- 0 4324 2763"/>
                  <a:gd name="T67" fmla="*/ 4324 h 1621"/>
                  <a:gd name="T68" fmla="+- 0 13987 13265"/>
                  <a:gd name="T69" fmla="*/ T68 w 728"/>
                  <a:gd name="T70" fmla="+- 0 4347 2763"/>
                  <a:gd name="T71" fmla="*/ 4347 h 1621"/>
                  <a:gd name="T72" fmla="+- 0 13974 13265"/>
                  <a:gd name="T73" fmla="*/ T72 w 728"/>
                  <a:gd name="T74" fmla="+- 0 4366 2763"/>
                  <a:gd name="T75" fmla="*/ 4366 h 1621"/>
                  <a:gd name="T76" fmla="+- 0 13956 13265"/>
                  <a:gd name="T77" fmla="*/ T76 w 728"/>
                  <a:gd name="T78" fmla="+- 0 4379 2763"/>
                  <a:gd name="T79" fmla="*/ 4379 h 1621"/>
                  <a:gd name="T80" fmla="+- 0 13933 13265"/>
                  <a:gd name="T81" fmla="*/ T80 w 728"/>
                  <a:gd name="T82" fmla="+- 0 4384 2763"/>
                  <a:gd name="T83" fmla="*/ 4384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28" h="1621">
                    <a:moveTo>
                      <a:pt x="668" y="1621"/>
                    </a:moveTo>
                    <a:lnTo>
                      <a:pt x="58" y="1621"/>
                    </a:lnTo>
                    <a:lnTo>
                      <a:pt x="35" y="1616"/>
                    </a:lnTo>
                    <a:lnTo>
                      <a:pt x="17" y="1603"/>
                    </a:lnTo>
                    <a:lnTo>
                      <a:pt x="4" y="1584"/>
                    </a:lnTo>
                    <a:lnTo>
                      <a:pt x="0" y="1561"/>
                    </a:lnTo>
                    <a:lnTo>
                      <a:pt x="0" y="59"/>
                    </a:lnTo>
                    <a:lnTo>
                      <a:pt x="4" y="36"/>
                    </a:lnTo>
                    <a:lnTo>
                      <a:pt x="17" y="17"/>
                    </a:lnTo>
                    <a:lnTo>
                      <a:pt x="35" y="4"/>
                    </a:lnTo>
                    <a:lnTo>
                      <a:pt x="58" y="0"/>
                    </a:lnTo>
                    <a:lnTo>
                      <a:pt x="668" y="0"/>
                    </a:lnTo>
                    <a:lnTo>
                      <a:pt x="691" y="4"/>
                    </a:lnTo>
                    <a:lnTo>
                      <a:pt x="709" y="17"/>
                    </a:lnTo>
                    <a:lnTo>
                      <a:pt x="722" y="36"/>
                    </a:lnTo>
                    <a:lnTo>
                      <a:pt x="727" y="59"/>
                    </a:lnTo>
                    <a:lnTo>
                      <a:pt x="727" y="1561"/>
                    </a:lnTo>
                    <a:lnTo>
                      <a:pt x="722" y="1584"/>
                    </a:lnTo>
                    <a:lnTo>
                      <a:pt x="709" y="1603"/>
                    </a:lnTo>
                    <a:lnTo>
                      <a:pt x="691" y="1616"/>
                    </a:lnTo>
                    <a:lnTo>
                      <a:pt x="668" y="1621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D6196C9A-1855-45FA-A57E-0B21005F1E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15" y="2957"/>
              <a:ext cx="425" cy="597"/>
              <a:chOff x="13415" y="2957"/>
              <a:chExt cx="425" cy="597"/>
            </a:xfrm>
          </p:grpSpPr>
          <p:sp>
            <p:nvSpPr>
              <p:cNvPr id="220" name="Freeform 192">
                <a:extLst>
                  <a:ext uri="{FF2B5EF4-FFF2-40B4-BE49-F238E27FC236}">
                    <a16:creationId xmlns:a16="http://schemas.microsoft.com/office/drawing/2014/main" xmlns="" id="{B6D227DB-412D-4BD1-818A-80FC5B614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5" y="2957"/>
                <a:ext cx="425" cy="597"/>
              </a:xfrm>
              <a:custGeom>
                <a:avLst/>
                <a:gdLst>
                  <a:gd name="T0" fmla="+- 0 13780 13415"/>
                  <a:gd name="T1" fmla="*/ T0 w 425"/>
                  <a:gd name="T2" fmla="+- 0 3553 2957"/>
                  <a:gd name="T3" fmla="*/ 3553 h 597"/>
                  <a:gd name="T4" fmla="+- 0 13473 13415"/>
                  <a:gd name="T5" fmla="*/ T4 w 425"/>
                  <a:gd name="T6" fmla="+- 0 3553 2957"/>
                  <a:gd name="T7" fmla="*/ 3553 h 597"/>
                  <a:gd name="T8" fmla="+- 0 13450 13415"/>
                  <a:gd name="T9" fmla="*/ T8 w 425"/>
                  <a:gd name="T10" fmla="+- 0 3548 2957"/>
                  <a:gd name="T11" fmla="*/ 3548 h 597"/>
                  <a:gd name="T12" fmla="+- 0 13432 13415"/>
                  <a:gd name="T13" fmla="*/ T12 w 425"/>
                  <a:gd name="T14" fmla="+- 0 3535 2957"/>
                  <a:gd name="T15" fmla="*/ 3535 h 597"/>
                  <a:gd name="T16" fmla="+- 0 13419 13415"/>
                  <a:gd name="T17" fmla="*/ T16 w 425"/>
                  <a:gd name="T18" fmla="+- 0 3517 2957"/>
                  <a:gd name="T19" fmla="*/ 3517 h 597"/>
                  <a:gd name="T20" fmla="+- 0 13415 13415"/>
                  <a:gd name="T21" fmla="*/ T20 w 425"/>
                  <a:gd name="T22" fmla="+- 0 3494 2957"/>
                  <a:gd name="T23" fmla="*/ 3494 h 597"/>
                  <a:gd name="T24" fmla="+- 0 13415 13415"/>
                  <a:gd name="T25" fmla="*/ T24 w 425"/>
                  <a:gd name="T26" fmla="+- 0 3016 2957"/>
                  <a:gd name="T27" fmla="*/ 3016 h 597"/>
                  <a:gd name="T28" fmla="+- 0 13419 13415"/>
                  <a:gd name="T29" fmla="*/ T28 w 425"/>
                  <a:gd name="T30" fmla="+- 0 2993 2957"/>
                  <a:gd name="T31" fmla="*/ 2993 h 597"/>
                  <a:gd name="T32" fmla="+- 0 13432 13415"/>
                  <a:gd name="T33" fmla="*/ T32 w 425"/>
                  <a:gd name="T34" fmla="+- 0 2974 2957"/>
                  <a:gd name="T35" fmla="*/ 2974 h 597"/>
                  <a:gd name="T36" fmla="+- 0 13450 13415"/>
                  <a:gd name="T37" fmla="*/ T36 w 425"/>
                  <a:gd name="T38" fmla="+- 0 2961 2957"/>
                  <a:gd name="T39" fmla="*/ 2961 h 597"/>
                  <a:gd name="T40" fmla="+- 0 13473 13415"/>
                  <a:gd name="T41" fmla="*/ T40 w 425"/>
                  <a:gd name="T42" fmla="+- 0 2957 2957"/>
                  <a:gd name="T43" fmla="*/ 2957 h 597"/>
                  <a:gd name="T44" fmla="+- 0 13780 13415"/>
                  <a:gd name="T45" fmla="*/ T44 w 425"/>
                  <a:gd name="T46" fmla="+- 0 2957 2957"/>
                  <a:gd name="T47" fmla="*/ 2957 h 597"/>
                  <a:gd name="T48" fmla="+- 0 13803 13415"/>
                  <a:gd name="T49" fmla="*/ T48 w 425"/>
                  <a:gd name="T50" fmla="+- 0 2961 2957"/>
                  <a:gd name="T51" fmla="*/ 2961 h 597"/>
                  <a:gd name="T52" fmla="+- 0 13822 13415"/>
                  <a:gd name="T53" fmla="*/ T52 w 425"/>
                  <a:gd name="T54" fmla="+- 0 2974 2957"/>
                  <a:gd name="T55" fmla="*/ 2974 h 597"/>
                  <a:gd name="T56" fmla="+- 0 13834 13415"/>
                  <a:gd name="T57" fmla="*/ T56 w 425"/>
                  <a:gd name="T58" fmla="+- 0 2993 2957"/>
                  <a:gd name="T59" fmla="*/ 2993 h 597"/>
                  <a:gd name="T60" fmla="+- 0 13839 13415"/>
                  <a:gd name="T61" fmla="*/ T60 w 425"/>
                  <a:gd name="T62" fmla="+- 0 3016 2957"/>
                  <a:gd name="T63" fmla="*/ 3016 h 597"/>
                  <a:gd name="T64" fmla="+- 0 13839 13415"/>
                  <a:gd name="T65" fmla="*/ T64 w 425"/>
                  <a:gd name="T66" fmla="+- 0 3494 2957"/>
                  <a:gd name="T67" fmla="*/ 3494 h 597"/>
                  <a:gd name="T68" fmla="+- 0 13834 13415"/>
                  <a:gd name="T69" fmla="*/ T68 w 425"/>
                  <a:gd name="T70" fmla="+- 0 3517 2957"/>
                  <a:gd name="T71" fmla="*/ 3517 h 597"/>
                  <a:gd name="T72" fmla="+- 0 13822 13415"/>
                  <a:gd name="T73" fmla="*/ T72 w 425"/>
                  <a:gd name="T74" fmla="+- 0 3535 2957"/>
                  <a:gd name="T75" fmla="*/ 3535 h 597"/>
                  <a:gd name="T76" fmla="+- 0 13803 13415"/>
                  <a:gd name="T77" fmla="*/ T76 w 425"/>
                  <a:gd name="T78" fmla="+- 0 3548 2957"/>
                  <a:gd name="T79" fmla="*/ 3548 h 597"/>
                  <a:gd name="T80" fmla="+- 0 13780 13415"/>
                  <a:gd name="T81" fmla="*/ T80 w 425"/>
                  <a:gd name="T82" fmla="+- 0 3553 2957"/>
                  <a:gd name="T83" fmla="*/ 3553 h 5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425" h="597">
                    <a:moveTo>
                      <a:pt x="365" y="596"/>
                    </a:moveTo>
                    <a:lnTo>
                      <a:pt x="58" y="596"/>
                    </a:lnTo>
                    <a:lnTo>
                      <a:pt x="35" y="591"/>
                    </a:lnTo>
                    <a:lnTo>
                      <a:pt x="17" y="578"/>
                    </a:lnTo>
                    <a:lnTo>
                      <a:pt x="4" y="560"/>
                    </a:lnTo>
                    <a:lnTo>
                      <a:pt x="0" y="537"/>
                    </a:lnTo>
                    <a:lnTo>
                      <a:pt x="0" y="59"/>
                    </a:lnTo>
                    <a:lnTo>
                      <a:pt x="4" y="36"/>
                    </a:lnTo>
                    <a:lnTo>
                      <a:pt x="17" y="17"/>
                    </a:lnTo>
                    <a:lnTo>
                      <a:pt x="35" y="4"/>
                    </a:lnTo>
                    <a:lnTo>
                      <a:pt x="58" y="0"/>
                    </a:lnTo>
                    <a:lnTo>
                      <a:pt x="365" y="0"/>
                    </a:lnTo>
                    <a:lnTo>
                      <a:pt x="388" y="4"/>
                    </a:lnTo>
                    <a:lnTo>
                      <a:pt x="407" y="17"/>
                    </a:lnTo>
                    <a:lnTo>
                      <a:pt x="419" y="36"/>
                    </a:lnTo>
                    <a:lnTo>
                      <a:pt x="424" y="59"/>
                    </a:lnTo>
                    <a:lnTo>
                      <a:pt x="424" y="537"/>
                    </a:lnTo>
                    <a:lnTo>
                      <a:pt x="419" y="560"/>
                    </a:lnTo>
                    <a:lnTo>
                      <a:pt x="407" y="578"/>
                    </a:lnTo>
                    <a:lnTo>
                      <a:pt x="388" y="591"/>
                    </a:lnTo>
                    <a:lnTo>
                      <a:pt x="365" y="596"/>
                    </a:lnTo>
                    <a:close/>
                  </a:path>
                </a:pathLst>
              </a:custGeom>
              <a:solidFill>
                <a:srgbClr val="B6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9FD03A2C-EE78-4440-9C81-21ED6A017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19" y="2943"/>
              <a:ext cx="238" cy="634"/>
              <a:chOff x="13119" y="2943"/>
              <a:chExt cx="238" cy="634"/>
            </a:xfrm>
          </p:grpSpPr>
          <p:sp>
            <p:nvSpPr>
              <p:cNvPr id="219" name="Freeform 191">
                <a:extLst>
                  <a:ext uri="{FF2B5EF4-FFF2-40B4-BE49-F238E27FC236}">
                    <a16:creationId xmlns:a16="http://schemas.microsoft.com/office/drawing/2014/main" xmlns="" id="{B1DDEC84-5F2C-49DE-9C53-610872901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9" y="2943"/>
                <a:ext cx="238" cy="634"/>
              </a:xfrm>
              <a:custGeom>
                <a:avLst/>
                <a:gdLst>
                  <a:gd name="T0" fmla="+- 0 13356 13119"/>
                  <a:gd name="T1" fmla="*/ T0 w 238"/>
                  <a:gd name="T2" fmla="+- 0 3576 2943"/>
                  <a:gd name="T3" fmla="*/ 3576 h 634"/>
                  <a:gd name="T4" fmla="+- 0 13119 13119"/>
                  <a:gd name="T5" fmla="*/ T4 w 238"/>
                  <a:gd name="T6" fmla="+- 0 3576 2943"/>
                  <a:gd name="T7" fmla="*/ 3576 h 634"/>
                  <a:gd name="T8" fmla="+- 0 13269 13119"/>
                  <a:gd name="T9" fmla="*/ T8 w 238"/>
                  <a:gd name="T10" fmla="+- 0 2946 2943"/>
                  <a:gd name="T11" fmla="*/ 2946 h 634"/>
                  <a:gd name="T12" fmla="+- 0 13271 13119"/>
                  <a:gd name="T13" fmla="*/ T12 w 238"/>
                  <a:gd name="T14" fmla="+- 0 2943 2943"/>
                  <a:gd name="T15" fmla="*/ 2943 h 634"/>
                  <a:gd name="T16" fmla="+- 0 13278 13119"/>
                  <a:gd name="T17" fmla="*/ T16 w 238"/>
                  <a:gd name="T18" fmla="+- 0 2945 2943"/>
                  <a:gd name="T19" fmla="*/ 2945 h 634"/>
                  <a:gd name="T20" fmla="+- 0 13284 13119"/>
                  <a:gd name="T21" fmla="*/ T20 w 238"/>
                  <a:gd name="T22" fmla="+- 0 2946 2943"/>
                  <a:gd name="T23" fmla="*/ 2946 h 634"/>
                  <a:gd name="T24" fmla="+- 0 13356 13119"/>
                  <a:gd name="T25" fmla="*/ T24 w 238"/>
                  <a:gd name="T26" fmla="+- 0 2946 2943"/>
                  <a:gd name="T27" fmla="*/ 2946 h 634"/>
                  <a:gd name="T28" fmla="+- 0 13356 13119"/>
                  <a:gd name="T29" fmla="*/ T28 w 238"/>
                  <a:gd name="T30" fmla="+- 0 3576 2943"/>
                  <a:gd name="T31" fmla="*/ 3576 h 6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38" h="634">
                    <a:moveTo>
                      <a:pt x="237" y="633"/>
                    </a:moveTo>
                    <a:lnTo>
                      <a:pt x="0" y="633"/>
                    </a:lnTo>
                    <a:lnTo>
                      <a:pt x="150" y="3"/>
                    </a:lnTo>
                    <a:lnTo>
                      <a:pt x="152" y="0"/>
                    </a:lnTo>
                    <a:lnTo>
                      <a:pt x="159" y="2"/>
                    </a:lnTo>
                    <a:lnTo>
                      <a:pt x="165" y="3"/>
                    </a:lnTo>
                    <a:lnTo>
                      <a:pt x="237" y="3"/>
                    </a:lnTo>
                    <a:lnTo>
                      <a:pt x="237" y="633"/>
                    </a:lnTo>
                    <a:close/>
                  </a:path>
                </a:pathLst>
              </a:custGeom>
              <a:solidFill>
                <a:srgbClr val="B6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D330033A-2C66-4B9C-BEBB-2394A0AEE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7" y="3568"/>
              <a:ext cx="886" cy="813"/>
              <a:chOff x="13087" y="3568"/>
              <a:chExt cx="886" cy="813"/>
            </a:xfrm>
          </p:grpSpPr>
          <p:sp>
            <p:nvSpPr>
              <p:cNvPr id="218" name="Freeform 190">
                <a:extLst>
                  <a:ext uri="{FF2B5EF4-FFF2-40B4-BE49-F238E27FC236}">
                    <a16:creationId xmlns:a16="http://schemas.microsoft.com/office/drawing/2014/main" xmlns="" id="{F07F89F4-5091-4770-8C4B-C5AC0EA95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7" y="3568"/>
                <a:ext cx="886" cy="813"/>
              </a:xfrm>
              <a:custGeom>
                <a:avLst/>
                <a:gdLst>
                  <a:gd name="T0" fmla="+- 0 13914 13087"/>
                  <a:gd name="T1" fmla="*/ T0 w 886"/>
                  <a:gd name="T2" fmla="+- 0 4381 3568"/>
                  <a:gd name="T3" fmla="*/ 4381 h 813"/>
                  <a:gd name="T4" fmla="+- 0 13145 13087"/>
                  <a:gd name="T5" fmla="*/ T4 w 886"/>
                  <a:gd name="T6" fmla="+- 0 4381 3568"/>
                  <a:gd name="T7" fmla="*/ 4381 h 813"/>
                  <a:gd name="T8" fmla="+- 0 13123 13087"/>
                  <a:gd name="T9" fmla="*/ T8 w 886"/>
                  <a:gd name="T10" fmla="+- 0 4376 3568"/>
                  <a:gd name="T11" fmla="*/ 4376 h 813"/>
                  <a:gd name="T12" fmla="+- 0 13104 13087"/>
                  <a:gd name="T13" fmla="*/ T12 w 886"/>
                  <a:gd name="T14" fmla="+- 0 4364 3568"/>
                  <a:gd name="T15" fmla="*/ 4364 h 813"/>
                  <a:gd name="T16" fmla="+- 0 13092 13087"/>
                  <a:gd name="T17" fmla="*/ T16 w 886"/>
                  <a:gd name="T18" fmla="+- 0 4345 3568"/>
                  <a:gd name="T19" fmla="*/ 4345 h 813"/>
                  <a:gd name="T20" fmla="+- 0 13087 13087"/>
                  <a:gd name="T21" fmla="*/ T20 w 886"/>
                  <a:gd name="T22" fmla="+- 0 4322 3568"/>
                  <a:gd name="T23" fmla="*/ 4322 h 813"/>
                  <a:gd name="T24" fmla="+- 0 13087 13087"/>
                  <a:gd name="T25" fmla="*/ T24 w 886"/>
                  <a:gd name="T26" fmla="+- 0 3628 3568"/>
                  <a:gd name="T27" fmla="*/ 3628 h 813"/>
                  <a:gd name="T28" fmla="+- 0 13092 13087"/>
                  <a:gd name="T29" fmla="*/ T28 w 886"/>
                  <a:gd name="T30" fmla="+- 0 3605 3568"/>
                  <a:gd name="T31" fmla="*/ 3605 h 813"/>
                  <a:gd name="T32" fmla="+- 0 13104 13087"/>
                  <a:gd name="T33" fmla="*/ T32 w 886"/>
                  <a:gd name="T34" fmla="+- 0 3586 3568"/>
                  <a:gd name="T35" fmla="*/ 3586 h 813"/>
                  <a:gd name="T36" fmla="+- 0 13123 13087"/>
                  <a:gd name="T37" fmla="*/ T36 w 886"/>
                  <a:gd name="T38" fmla="+- 0 3573 3568"/>
                  <a:gd name="T39" fmla="*/ 3573 h 813"/>
                  <a:gd name="T40" fmla="+- 0 13145 13087"/>
                  <a:gd name="T41" fmla="*/ T40 w 886"/>
                  <a:gd name="T42" fmla="+- 0 3568 3568"/>
                  <a:gd name="T43" fmla="*/ 3568 h 813"/>
                  <a:gd name="T44" fmla="+- 0 13914 13087"/>
                  <a:gd name="T45" fmla="*/ T44 w 886"/>
                  <a:gd name="T46" fmla="+- 0 3568 3568"/>
                  <a:gd name="T47" fmla="*/ 3568 h 813"/>
                  <a:gd name="T48" fmla="+- 0 13937 13087"/>
                  <a:gd name="T49" fmla="*/ T48 w 886"/>
                  <a:gd name="T50" fmla="+- 0 3573 3568"/>
                  <a:gd name="T51" fmla="*/ 3573 h 813"/>
                  <a:gd name="T52" fmla="+- 0 13955 13087"/>
                  <a:gd name="T53" fmla="*/ T52 w 886"/>
                  <a:gd name="T54" fmla="+- 0 3586 3568"/>
                  <a:gd name="T55" fmla="*/ 3586 h 813"/>
                  <a:gd name="T56" fmla="+- 0 13968 13087"/>
                  <a:gd name="T57" fmla="*/ T56 w 886"/>
                  <a:gd name="T58" fmla="+- 0 3605 3568"/>
                  <a:gd name="T59" fmla="*/ 3605 h 813"/>
                  <a:gd name="T60" fmla="+- 0 13972 13087"/>
                  <a:gd name="T61" fmla="*/ T60 w 886"/>
                  <a:gd name="T62" fmla="+- 0 3628 3568"/>
                  <a:gd name="T63" fmla="*/ 3628 h 813"/>
                  <a:gd name="T64" fmla="+- 0 13972 13087"/>
                  <a:gd name="T65" fmla="*/ T64 w 886"/>
                  <a:gd name="T66" fmla="+- 0 4322 3568"/>
                  <a:gd name="T67" fmla="*/ 4322 h 813"/>
                  <a:gd name="T68" fmla="+- 0 13968 13087"/>
                  <a:gd name="T69" fmla="*/ T68 w 886"/>
                  <a:gd name="T70" fmla="+- 0 4345 3568"/>
                  <a:gd name="T71" fmla="*/ 4345 h 813"/>
                  <a:gd name="T72" fmla="+- 0 13955 13087"/>
                  <a:gd name="T73" fmla="*/ T72 w 886"/>
                  <a:gd name="T74" fmla="+- 0 4364 3568"/>
                  <a:gd name="T75" fmla="*/ 4364 h 813"/>
                  <a:gd name="T76" fmla="+- 0 13937 13087"/>
                  <a:gd name="T77" fmla="*/ T76 w 886"/>
                  <a:gd name="T78" fmla="+- 0 4376 3568"/>
                  <a:gd name="T79" fmla="*/ 4376 h 813"/>
                  <a:gd name="T80" fmla="+- 0 13914 13087"/>
                  <a:gd name="T81" fmla="*/ T80 w 886"/>
                  <a:gd name="T82" fmla="+- 0 4381 3568"/>
                  <a:gd name="T83" fmla="*/ 4381 h 8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86" h="813">
                    <a:moveTo>
                      <a:pt x="827" y="813"/>
                    </a:moveTo>
                    <a:lnTo>
                      <a:pt x="58" y="813"/>
                    </a:lnTo>
                    <a:lnTo>
                      <a:pt x="36" y="808"/>
                    </a:lnTo>
                    <a:lnTo>
                      <a:pt x="17" y="796"/>
                    </a:lnTo>
                    <a:lnTo>
                      <a:pt x="5" y="777"/>
                    </a:lnTo>
                    <a:lnTo>
                      <a:pt x="0" y="754"/>
                    </a:lnTo>
                    <a:lnTo>
                      <a:pt x="0" y="60"/>
                    </a:lnTo>
                    <a:lnTo>
                      <a:pt x="5" y="37"/>
                    </a:lnTo>
                    <a:lnTo>
                      <a:pt x="17" y="18"/>
                    </a:lnTo>
                    <a:lnTo>
                      <a:pt x="36" y="5"/>
                    </a:lnTo>
                    <a:lnTo>
                      <a:pt x="58" y="0"/>
                    </a:lnTo>
                    <a:lnTo>
                      <a:pt x="827" y="0"/>
                    </a:lnTo>
                    <a:lnTo>
                      <a:pt x="850" y="5"/>
                    </a:lnTo>
                    <a:lnTo>
                      <a:pt x="868" y="18"/>
                    </a:lnTo>
                    <a:lnTo>
                      <a:pt x="881" y="37"/>
                    </a:lnTo>
                    <a:lnTo>
                      <a:pt x="885" y="60"/>
                    </a:lnTo>
                    <a:lnTo>
                      <a:pt x="885" y="754"/>
                    </a:lnTo>
                    <a:lnTo>
                      <a:pt x="881" y="777"/>
                    </a:lnTo>
                    <a:lnTo>
                      <a:pt x="868" y="796"/>
                    </a:lnTo>
                    <a:lnTo>
                      <a:pt x="850" y="808"/>
                    </a:lnTo>
                    <a:lnTo>
                      <a:pt x="827" y="813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8EC7A628-56B7-4940-AF6F-CE76681FC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5" y="4199"/>
              <a:ext cx="2322" cy="245"/>
              <a:chOff x="12955" y="4199"/>
              <a:chExt cx="2322" cy="245"/>
            </a:xfrm>
          </p:grpSpPr>
          <p:sp>
            <p:nvSpPr>
              <p:cNvPr id="216" name="Freeform 188">
                <a:extLst>
                  <a:ext uri="{FF2B5EF4-FFF2-40B4-BE49-F238E27FC236}">
                    <a16:creationId xmlns:a16="http://schemas.microsoft.com/office/drawing/2014/main" xmlns="" id="{E480ED7E-5D5D-4B7A-AD27-EA04B17F6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1" y="4344"/>
                <a:ext cx="1966" cy="100"/>
              </a:xfrm>
              <a:custGeom>
                <a:avLst/>
                <a:gdLst>
                  <a:gd name="T0" fmla="+- 0 15265 13311"/>
                  <a:gd name="T1" fmla="*/ T0 w 1966"/>
                  <a:gd name="T2" fmla="+- 0 4444 4344"/>
                  <a:gd name="T3" fmla="*/ 4444 h 100"/>
                  <a:gd name="T4" fmla="+- 0 13322 13311"/>
                  <a:gd name="T5" fmla="*/ T4 w 1966"/>
                  <a:gd name="T6" fmla="+- 0 4444 4344"/>
                  <a:gd name="T7" fmla="*/ 4444 h 100"/>
                  <a:gd name="T8" fmla="+- 0 13311 13311"/>
                  <a:gd name="T9" fmla="*/ T8 w 1966"/>
                  <a:gd name="T10" fmla="+- 0 4432 4344"/>
                  <a:gd name="T11" fmla="*/ 4432 h 100"/>
                  <a:gd name="T12" fmla="+- 0 13311 13311"/>
                  <a:gd name="T13" fmla="*/ T12 w 1966"/>
                  <a:gd name="T14" fmla="+- 0 4356 4344"/>
                  <a:gd name="T15" fmla="*/ 4356 h 100"/>
                  <a:gd name="T16" fmla="+- 0 13322 13311"/>
                  <a:gd name="T17" fmla="*/ T16 w 1966"/>
                  <a:gd name="T18" fmla="+- 0 4344 4344"/>
                  <a:gd name="T19" fmla="*/ 4344 h 100"/>
                  <a:gd name="T20" fmla="+- 0 15265 13311"/>
                  <a:gd name="T21" fmla="*/ T20 w 1966"/>
                  <a:gd name="T22" fmla="+- 0 4344 4344"/>
                  <a:gd name="T23" fmla="*/ 4344 h 100"/>
                  <a:gd name="T24" fmla="+- 0 15277 13311"/>
                  <a:gd name="T25" fmla="*/ T24 w 1966"/>
                  <a:gd name="T26" fmla="+- 0 4356 4344"/>
                  <a:gd name="T27" fmla="*/ 4356 h 100"/>
                  <a:gd name="T28" fmla="+- 0 15277 13311"/>
                  <a:gd name="T29" fmla="*/ T28 w 1966"/>
                  <a:gd name="T30" fmla="+- 0 4432 4344"/>
                  <a:gd name="T31" fmla="*/ 4432 h 100"/>
                  <a:gd name="T32" fmla="+- 0 15265 13311"/>
                  <a:gd name="T33" fmla="*/ T32 w 1966"/>
                  <a:gd name="T34" fmla="+- 0 4444 4344"/>
                  <a:gd name="T35" fmla="*/ 4444 h 1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966" h="100">
                    <a:moveTo>
                      <a:pt x="1954" y="100"/>
                    </a:moveTo>
                    <a:lnTo>
                      <a:pt x="11" y="100"/>
                    </a:lnTo>
                    <a:lnTo>
                      <a:pt x="0" y="88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954" y="0"/>
                    </a:lnTo>
                    <a:lnTo>
                      <a:pt x="1966" y="12"/>
                    </a:lnTo>
                    <a:lnTo>
                      <a:pt x="1966" y="88"/>
                    </a:lnTo>
                    <a:lnTo>
                      <a:pt x="1954" y="10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17" name="Picture 216">
                <a:extLst>
                  <a:ext uri="{FF2B5EF4-FFF2-40B4-BE49-F238E27FC236}">
                    <a16:creationId xmlns:a16="http://schemas.microsoft.com/office/drawing/2014/main" xmlns="" id="{B4C901A5-FD54-4B61-9158-F5910A9547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5" y="4199"/>
                <a:ext cx="32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7507875B-C7C8-4C42-A7FD-57BA7B97C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19" y="4199"/>
              <a:ext cx="405" cy="243"/>
              <a:chOff x="15119" y="4199"/>
              <a:chExt cx="405" cy="243"/>
            </a:xfrm>
          </p:grpSpPr>
          <p:sp>
            <p:nvSpPr>
              <p:cNvPr id="215" name="Freeform 187">
                <a:extLst>
                  <a:ext uri="{FF2B5EF4-FFF2-40B4-BE49-F238E27FC236}">
                    <a16:creationId xmlns:a16="http://schemas.microsoft.com/office/drawing/2014/main" xmlns="" id="{10422B99-0AF1-4FDE-BD85-041594930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9" y="4199"/>
                <a:ext cx="405" cy="243"/>
              </a:xfrm>
              <a:custGeom>
                <a:avLst/>
                <a:gdLst>
                  <a:gd name="T0" fmla="+- 0 15473 15119"/>
                  <a:gd name="T1" fmla="*/ T0 w 405"/>
                  <a:gd name="T2" fmla="+- 0 4441 4199"/>
                  <a:gd name="T3" fmla="*/ 4441 h 243"/>
                  <a:gd name="T4" fmla="+- 0 15168 15119"/>
                  <a:gd name="T5" fmla="*/ T4 w 405"/>
                  <a:gd name="T6" fmla="+- 0 4441 4199"/>
                  <a:gd name="T7" fmla="*/ 4441 h 243"/>
                  <a:gd name="T8" fmla="+- 0 15149 15119"/>
                  <a:gd name="T9" fmla="*/ T8 w 405"/>
                  <a:gd name="T10" fmla="+- 0 4437 4199"/>
                  <a:gd name="T11" fmla="*/ 4437 h 243"/>
                  <a:gd name="T12" fmla="+- 0 15133 15119"/>
                  <a:gd name="T13" fmla="*/ T12 w 405"/>
                  <a:gd name="T14" fmla="+- 0 4426 4199"/>
                  <a:gd name="T15" fmla="*/ 4426 h 243"/>
                  <a:gd name="T16" fmla="+- 0 15123 15119"/>
                  <a:gd name="T17" fmla="*/ T16 w 405"/>
                  <a:gd name="T18" fmla="+- 0 4410 4199"/>
                  <a:gd name="T19" fmla="*/ 4410 h 243"/>
                  <a:gd name="T20" fmla="+- 0 15119 15119"/>
                  <a:gd name="T21" fmla="*/ T20 w 405"/>
                  <a:gd name="T22" fmla="+- 0 4391 4199"/>
                  <a:gd name="T23" fmla="*/ 4391 h 243"/>
                  <a:gd name="T24" fmla="+- 0 15119 15119"/>
                  <a:gd name="T25" fmla="*/ T24 w 405"/>
                  <a:gd name="T26" fmla="+- 0 4249 4199"/>
                  <a:gd name="T27" fmla="*/ 4249 h 243"/>
                  <a:gd name="T28" fmla="+- 0 15123 15119"/>
                  <a:gd name="T29" fmla="*/ T28 w 405"/>
                  <a:gd name="T30" fmla="+- 0 4230 4199"/>
                  <a:gd name="T31" fmla="*/ 4230 h 243"/>
                  <a:gd name="T32" fmla="+- 0 15133 15119"/>
                  <a:gd name="T33" fmla="*/ T32 w 405"/>
                  <a:gd name="T34" fmla="+- 0 4214 4199"/>
                  <a:gd name="T35" fmla="*/ 4214 h 243"/>
                  <a:gd name="T36" fmla="+- 0 15149 15119"/>
                  <a:gd name="T37" fmla="*/ T36 w 405"/>
                  <a:gd name="T38" fmla="+- 0 4203 4199"/>
                  <a:gd name="T39" fmla="*/ 4203 h 243"/>
                  <a:gd name="T40" fmla="+- 0 15168 15119"/>
                  <a:gd name="T41" fmla="*/ T40 w 405"/>
                  <a:gd name="T42" fmla="+- 0 4199 4199"/>
                  <a:gd name="T43" fmla="*/ 4199 h 243"/>
                  <a:gd name="T44" fmla="+- 0 15473 15119"/>
                  <a:gd name="T45" fmla="*/ T44 w 405"/>
                  <a:gd name="T46" fmla="+- 0 4199 4199"/>
                  <a:gd name="T47" fmla="*/ 4199 h 243"/>
                  <a:gd name="T48" fmla="+- 0 15493 15119"/>
                  <a:gd name="T49" fmla="*/ T48 w 405"/>
                  <a:gd name="T50" fmla="+- 0 4203 4199"/>
                  <a:gd name="T51" fmla="*/ 4203 h 243"/>
                  <a:gd name="T52" fmla="+- 0 15508 15119"/>
                  <a:gd name="T53" fmla="*/ T52 w 405"/>
                  <a:gd name="T54" fmla="+- 0 4214 4199"/>
                  <a:gd name="T55" fmla="*/ 4214 h 243"/>
                  <a:gd name="T56" fmla="+- 0 15519 15119"/>
                  <a:gd name="T57" fmla="*/ T56 w 405"/>
                  <a:gd name="T58" fmla="+- 0 4230 4199"/>
                  <a:gd name="T59" fmla="*/ 4230 h 243"/>
                  <a:gd name="T60" fmla="+- 0 15523 15119"/>
                  <a:gd name="T61" fmla="*/ T60 w 405"/>
                  <a:gd name="T62" fmla="+- 0 4249 4199"/>
                  <a:gd name="T63" fmla="*/ 4249 h 243"/>
                  <a:gd name="T64" fmla="+- 0 15523 15119"/>
                  <a:gd name="T65" fmla="*/ T64 w 405"/>
                  <a:gd name="T66" fmla="+- 0 4391 4199"/>
                  <a:gd name="T67" fmla="*/ 4391 h 243"/>
                  <a:gd name="T68" fmla="+- 0 15519 15119"/>
                  <a:gd name="T69" fmla="*/ T68 w 405"/>
                  <a:gd name="T70" fmla="+- 0 4410 4199"/>
                  <a:gd name="T71" fmla="*/ 4410 h 243"/>
                  <a:gd name="T72" fmla="+- 0 15508 15119"/>
                  <a:gd name="T73" fmla="*/ T72 w 405"/>
                  <a:gd name="T74" fmla="+- 0 4426 4199"/>
                  <a:gd name="T75" fmla="*/ 4426 h 243"/>
                  <a:gd name="T76" fmla="+- 0 15493 15119"/>
                  <a:gd name="T77" fmla="*/ T76 w 405"/>
                  <a:gd name="T78" fmla="+- 0 4437 4199"/>
                  <a:gd name="T79" fmla="*/ 4437 h 243"/>
                  <a:gd name="T80" fmla="+- 0 15473 15119"/>
                  <a:gd name="T81" fmla="*/ T80 w 405"/>
                  <a:gd name="T82" fmla="+- 0 4441 4199"/>
                  <a:gd name="T83" fmla="*/ 4441 h 2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405" h="243">
                    <a:moveTo>
                      <a:pt x="354" y="242"/>
                    </a:moveTo>
                    <a:lnTo>
                      <a:pt x="49" y="242"/>
                    </a:lnTo>
                    <a:lnTo>
                      <a:pt x="30" y="238"/>
                    </a:lnTo>
                    <a:lnTo>
                      <a:pt x="14" y="227"/>
                    </a:lnTo>
                    <a:lnTo>
                      <a:pt x="4" y="211"/>
                    </a:lnTo>
                    <a:lnTo>
                      <a:pt x="0" y="192"/>
                    </a:lnTo>
                    <a:lnTo>
                      <a:pt x="0" y="50"/>
                    </a:lnTo>
                    <a:lnTo>
                      <a:pt x="4" y="31"/>
                    </a:lnTo>
                    <a:lnTo>
                      <a:pt x="14" y="15"/>
                    </a:lnTo>
                    <a:lnTo>
                      <a:pt x="30" y="4"/>
                    </a:lnTo>
                    <a:lnTo>
                      <a:pt x="49" y="0"/>
                    </a:lnTo>
                    <a:lnTo>
                      <a:pt x="354" y="0"/>
                    </a:lnTo>
                    <a:lnTo>
                      <a:pt x="374" y="4"/>
                    </a:lnTo>
                    <a:lnTo>
                      <a:pt x="389" y="15"/>
                    </a:lnTo>
                    <a:lnTo>
                      <a:pt x="400" y="31"/>
                    </a:lnTo>
                    <a:lnTo>
                      <a:pt x="404" y="50"/>
                    </a:lnTo>
                    <a:lnTo>
                      <a:pt x="404" y="192"/>
                    </a:lnTo>
                    <a:lnTo>
                      <a:pt x="400" y="211"/>
                    </a:lnTo>
                    <a:lnTo>
                      <a:pt x="389" y="227"/>
                    </a:lnTo>
                    <a:lnTo>
                      <a:pt x="374" y="238"/>
                    </a:lnTo>
                    <a:lnTo>
                      <a:pt x="354" y="242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B72A97D6-8800-4B23-8CA7-908105F5D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9" y="4168"/>
              <a:ext cx="497" cy="503"/>
              <a:chOff x="14389" y="4168"/>
              <a:chExt cx="497" cy="503"/>
            </a:xfrm>
          </p:grpSpPr>
          <p:sp>
            <p:nvSpPr>
              <p:cNvPr id="213" name="Freeform 185">
                <a:extLst>
                  <a:ext uri="{FF2B5EF4-FFF2-40B4-BE49-F238E27FC236}">
                    <a16:creationId xmlns:a16="http://schemas.microsoft.com/office/drawing/2014/main" xmlns="" id="{2CF80AF7-FA4D-43D2-97D0-D5EEA710C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9" y="4168"/>
                <a:ext cx="497" cy="503"/>
              </a:xfrm>
              <a:custGeom>
                <a:avLst/>
                <a:gdLst>
                  <a:gd name="T0" fmla="+- 0 14636 14389"/>
                  <a:gd name="T1" fmla="*/ T0 w 497"/>
                  <a:gd name="T2" fmla="+- 0 4670 4168"/>
                  <a:gd name="T3" fmla="*/ 4670 h 503"/>
                  <a:gd name="T4" fmla="+- 0 14541 14389"/>
                  <a:gd name="T5" fmla="*/ T4 w 497"/>
                  <a:gd name="T6" fmla="+- 0 4652 4168"/>
                  <a:gd name="T7" fmla="*/ 4652 h 503"/>
                  <a:gd name="T8" fmla="+- 0 14461 14389"/>
                  <a:gd name="T9" fmla="*/ T8 w 497"/>
                  <a:gd name="T10" fmla="+- 0 4598 4168"/>
                  <a:gd name="T11" fmla="*/ 4598 h 503"/>
                  <a:gd name="T12" fmla="+- 0 14418 14389"/>
                  <a:gd name="T13" fmla="*/ T12 w 497"/>
                  <a:gd name="T14" fmla="+- 0 4539 4168"/>
                  <a:gd name="T15" fmla="*/ 4539 h 503"/>
                  <a:gd name="T16" fmla="+- 0 14392 14389"/>
                  <a:gd name="T17" fmla="*/ T16 w 497"/>
                  <a:gd name="T18" fmla="+- 0 4463 4168"/>
                  <a:gd name="T19" fmla="*/ 4463 h 503"/>
                  <a:gd name="T20" fmla="+- 0 14389 14389"/>
                  <a:gd name="T21" fmla="*/ T20 w 497"/>
                  <a:gd name="T22" fmla="+- 0 4421 4168"/>
                  <a:gd name="T23" fmla="*/ 4421 h 503"/>
                  <a:gd name="T24" fmla="+- 0 14389 14389"/>
                  <a:gd name="T25" fmla="*/ T24 w 497"/>
                  <a:gd name="T26" fmla="+- 0 4418 4168"/>
                  <a:gd name="T27" fmla="*/ 4418 h 503"/>
                  <a:gd name="T28" fmla="+- 0 14400 14389"/>
                  <a:gd name="T29" fmla="*/ T28 w 497"/>
                  <a:gd name="T30" fmla="+- 0 4343 4168"/>
                  <a:gd name="T31" fmla="*/ 4343 h 503"/>
                  <a:gd name="T32" fmla="+- 0 14440 14389"/>
                  <a:gd name="T33" fmla="*/ T32 w 497"/>
                  <a:gd name="T34" fmla="+- 0 4264 4168"/>
                  <a:gd name="T35" fmla="*/ 4264 h 503"/>
                  <a:gd name="T36" fmla="+- 0 14511 14389"/>
                  <a:gd name="T37" fmla="*/ T36 w 497"/>
                  <a:gd name="T38" fmla="+- 0 4201 4168"/>
                  <a:gd name="T39" fmla="*/ 4201 h 503"/>
                  <a:gd name="T40" fmla="+- 0 14580 14389"/>
                  <a:gd name="T41" fmla="*/ T40 w 497"/>
                  <a:gd name="T42" fmla="+- 0 4174 4168"/>
                  <a:gd name="T43" fmla="*/ 4174 h 503"/>
                  <a:gd name="T44" fmla="+- 0 14618 14389"/>
                  <a:gd name="T45" fmla="*/ T44 w 497"/>
                  <a:gd name="T46" fmla="+- 0 4168 4168"/>
                  <a:gd name="T47" fmla="*/ 4168 h 503"/>
                  <a:gd name="T48" fmla="+- 0 14636 14389"/>
                  <a:gd name="T49" fmla="*/ T48 w 497"/>
                  <a:gd name="T50" fmla="+- 0 4168 4168"/>
                  <a:gd name="T51" fmla="*/ 4168 h 503"/>
                  <a:gd name="T52" fmla="+- 0 14720 14389"/>
                  <a:gd name="T53" fmla="*/ T52 w 497"/>
                  <a:gd name="T54" fmla="+- 0 4182 4168"/>
                  <a:gd name="T55" fmla="*/ 4182 h 503"/>
                  <a:gd name="T56" fmla="+- 0 14793 14389"/>
                  <a:gd name="T57" fmla="*/ T56 w 497"/>
                  <a:gd name="T58" fmla="+- 0 4224 4168"/>
                  <a:gd name="T59" fmla="*/ 4224 h 503"/>
                  <a:gd name="T60" fmla="+- 0 14836 14389"/>
                  <a:gd name="T61" fmla="*/ T60 w 497"/>
                  <a:gd name="T62" fmla="+- 0 4270 4168"/>
                  <a:gd name="T63" fmla="*/ 4270 h 503"/>
                  <a:gd name="T64" fmla="+- 0 14866 14389"/>
                  <a:gd name="T65" fmla="*/ T64 w 497"/>
                  <a:gd name="T66" fmla="+- 0 4324 4168"/>
                  <a:gd name="T67" fmla="*/ 4324 h 503"/>
                  <a:gd name="T68" fmla="+- 0 14884 14389"/>
                  <a:gd name="T69" fmla="*/ T68 w 497"/>
                  <a:gd name="T70" fmla="+- 0 4398 4168"/>
                  <a:gd name="T71" fmla="*/ 4398 h 503"/>
                  <a:gd name="T72" fmla="+- 0 14885 14389"/>
                  <a:gd name="T73" fmla="*/ T72 w 497"/>
                  <a:gd name="T74" fmla="+- 0 4418 4168"/>
                  <a:gd name="T75" fmla="*/ 4418 h 503"/>
                  <a:gd name="T76" fmla="+- 0 14885 14389"/>
                  <a:gd name="T77" fmla="*/ T76 w 497"/>
                  <a:gd name="T78" fmla="+- 0 4423 4168"/>
                  <a:gd name="T79" fmla="*/ 4423 h 503"/>
                  <a:gd name="T80" fmla="+- 0 14873 14389"/>
                  <a:gd name="T81" fmla="*/ T80 w 497"/>
                  <a:gd name="T82" fmla="+- 0 4499 4168"/>
                  <a:gd name="T83" fmla="*/ 4499 h 503"/>
                  <a:gd name="T84" fmla="+- 0 14839 14389"/>
                  <a:gd name="T85" fmla="*/ T84 w 497"/>
                  <a:gd name="T86" fmla="+- 0 4566 4168"/>
                  <a:gd name="T87" fmla="*/ 4566 h 503"/>
                  <a:gd name="T88" fmla="+- 0 14774 14389"/>
                  <a:gd name="T89" fmla="*/ T88 w 497"/>
                  <a:gd name="T90" fmla="+- 0 4629 4168"/>
                  <a:gd name="T91" fmla="*/ 4629 h 503"/>
                  <a:gd name="T92" fmla="+- 0 14686 14389"/>
                  <a:gd name="T93" fmla="*/ T92 w 497"/>
                  <a:gd name="T94" fmla="+- 0 4666 4168"/>
                  <a:gd name="T95" fmla="*/ 4666 h 503"/>
                  <a:gd name="T96" fmla="+- 0 14636 14389"/>
                  <a:gd name="T97" fmla="*/ T96 w 497"/>
                  <a:gd name="T98" fmla="+- 0 4670 4168"/>
                  <a:gd name="T99" fmla="*/ 4670 h 5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497" h="503">
                    <a:moveTo>
                      <a:pt x="247" y="502"/>
                    </a:moveTo>
                    <a:lnTo>
                      <a:pt x="152" y="484"/>
                    </a:lnTo>
                    <a:lnTo>
                      <a:pt x="72" y="430"/>
                    </a:lnTo>
                    <a:lnTo>
                      <a:pt x="29" y="371"/>
                    </a:lnTo>
                    <a:lnTo>
                      <a:pt x="3" y="295"/>
                    </a:lnTo>
                    <a:lnTo>
                      <a:pt x="0" y="253"/>
                    </a:lnTo>
                    <a:lnTo>
                      <a:pt x="0" y="250"/>
                    </a:lnTo>
                    <a:lnTo>
                      <a:pt x="11" y="175"/>
                    </a:lnTo>
                    <a:lnTo>
                      <a:pt x="51" y="96"/>
                    </a:lnTo>
                    <a:lnTo>
                      <a:pt x="122" y="33"/>
                    </a:lnTo>
                    <a:lnTo>
                      <a:pt x="191" y="6"/>
                    </a:lnTo>
                    <a:lnTo>
                      <a:pt x="229" y="0"/>
                    </a:lnTo>
                    <a:lnTo>
                      <a:pt x="247" y="0"/>
                    </a:lnTo>
                    <a:lnTo>
                      <a:pt x="331" y="14"/>
                    </a:lnTo>
                    <a:lnTo>
                      <a:pt x="404" y="56"/>
                    </a:lnTo>
                    <a:lnTo>
                      <a:pt x="447" y="102"/>
                    </a:lnTo>
                    <a:lnTo>
                      <a:pt x="477" y="156"/>
                    </a:lnTo>
                    <a:lnTo>
                      <a:pt x="495" y="230"/>
                    </a:lnTo>
                    <a:lnTo>
                      <a:pt x="496" y="250"/>
                    </a:lnTo>
                    <a:lnTo>
                      <a:pt x="496" y="255"/>
                    </a:lnTo>
                    <a:lnTo>
                      <a:pt x="484" y="331"/>
                    </a:lnTo>
                    <a:lnTo>
                      <a:pt x="450" y="398"/>
                    </a:lnTo>
                    <a:lnTo>
                      <a:pt x="385" y="461"/>
                    </a:lnTo>
                    <a:lnTo>
                      <a:pt x="297" y="498"/>
                    </a:lnTo>
                    <a:lnTo>
                      <a:pt x="247" y="502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xmlns="" id="{8D980CD4-F3CF-4582-8FF7-BC7428C6BD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23" y="4304"/>
                <a:ext cx="22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701866C4-6573-450F-9F8F-2DAFEEA11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06" y="4168"/>
              <a:ext cx="497" cy="503"/>
              <a:chOff x="13206" y="4168"/>
              <a:chExt cx="497" cy="503"/>
            </a:xfrm>
          </p:grpSpPr>
          <p:sp>
            <p:nvSpPr>
              <p:cNvPr id="211" name="Freeform 183">
                <a:extLst>
                  <a:ext uri="{FF2B5EF4-FFF2-40B4-BE49-F238E27FC236}">
                    <a16:creationId xmlns:a16="http://schemas.microsoft.com/office/drawing/2014/main" xmlns="" id="{5D49AA65-FDB2-4857-BCD4-0439DFCBE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6" y="4168"/>
                <a:ext cx="497" cy="503"/>
              </a:xfrm>
              <a:custGeom>
                <a:avLst/>
                <a:gdLst>
                  <a:gd name="T0" fmla="+- 0 13455 13206"/>
                  <a:gd name="T1" fmla="*/ T0 w 497"/>
                  <a:gd name="T2" fmla="+- 0 4670 4168"/>
                  <a:gd name="T3" fmla="*/ 4670 h 503"/>
                  <a:gd name="T4" fmla="+- 0 13359 13206"/>
                  <a:gd name="T5" fmla="*/ T4 w 497"/>
                  <a:gd name="T6" fmla="+- 0 4652 4168"/>
                  <a:gd name="T7" fmla="*/ 4652 h 503"/>
                  <a:gd name="T8" fmla="+- 0 13279 13206"/>
                  <a:gd name="T9" fmla="*/ T8 w 497"/>
                  <a:gd name="T10" fmla="+- 0 4598 4168"/>
                  <a:gd name="T11" fmla="*/ 4598 h 503"/>
                  <a:gd name="T12" fmla="+- 0 13231 13206"/>
                  <a:gd name="T13" fmla="*/ T12 w 497"/>
                  <a:gd name="T14" fmla="+- 0 4532 4168"/>
                  <a:gd name="T15" fmla="*/ 4532 h 503"/>
                  <a:gd name="T16" fmla="+- 0 13209 13206"/>
                  <a:gd name="T17" fmla="*/ T16 w 497"/>
                  <a:gd name="T18" fmla="+- 0 4467 4168"/>
                  <a:gd name="T19" fmla="*/ 4467 h 503"/>
                  <a:gd name="T20" fmla="+- 0 13206 13206"/>
                  <a:gd name="T21" fmla="*/ T20 w 497"/>
                  <a:gd name="T22" fmla="+- 0 4423 4168"/>
                  <a:gd name="T23" fmla="*/ 4423 h 503"/>
                  <a:gd name="T24" fmla="+- 0 13206 13206"/>
                  <a:gd name="T25" fmla="*/ T24 w 497"/>
                  <a:gd name="T26" fmla="+- 0 4418 4168"/>
                  <a:gd name="T27" fmla="*/ 4418 h 503"/>
                  <a:gd name="T28" fmla="+- 0 13218 13206"/>
                  <a:gd name="T29" fmla="*/ T28 w 497"/>
                  <a:gd name="T30" fmla="+- 0 4343 4168"/>
                  <a:gd name="T31" fmla="*/ 4343 h 503"/>
                  <a:gd name="T32" fmla="+- 0 13251 13206"/>
                  <a:gd name="T33" fmla="*/ T32 w 497"/>
                  <a:gd name="T34" fmla="+- 0 4273 4168"/>
                  <a:gd name="T35" fmla="*/ 4273 h 503"/>
                  <a:gd name="T36" fmla="+- 0 13272 13206"/>
                  <a:gd name="T37" fmla="*/ T36 w 497"/>
                  <a:gd name="T38" fmla="+- 0 4249 4168"/>
                  <a:gd name="T39" fmla="*/ 4249 h 503"/>
                  <a:gd name="T40" fmla="+- 0 13276 13206"/>
                  <a:gd name="T41" fmla="*/ T40 w 497"/>
                  <a:gd name="T42" fmla="+- 0 4245 4168"/>
                  <a:gd name="T43" fmla="*/ 4245 h 503"/>
                  <a:gd name="T44" fmla="+- 0 13332 13206"/>
                  <a:gd name="T45" fmla="*/ T44 w 497"/>
                  <a:gd name="T46" fmla="+- 0 4200 4168"/>
                  <a:gd name="T47" fmla="*/ 4200 h 503"/>
                  <a:gd name="T48" fmla="+- 0 13411 13206"/>
                  <a:gd name="T49" fmla="*/ T48 w 497"/>
                  <a:gd name="T50" fmla="+- 0 4172 4168"/>
                  <a:gd name="T51" fmla="*/ 4172 h 503"/>
                  <a:gd name="T52" fmla="+- 0 13455 13206"/>
                  <a:gd name="T53" fmla="*/ T52 w 497"/>
                  <a:gd name="T54" fmla="+- 0 4168 4168"/>
                  <a:gd name="T55" fmla="*/ 4168 h 503"/>
                  <a:gd name="T56" fmla="+- 0 13463 13206"/>
                  <a:gd name="T57" fmla="*/ T56 w 497"/>
                  <a:gd name="T58" fmla="+- 0 4168 4168"/>
                  <a:gd name="T59" fmla="*/ 4168 h 503"/>
                  <a:gd name="T60" fmla="+- 0 13535 13206"/>
                  <a:gd name="T61" fmla="*/ T60 w 497"/>
                  <a:gd name="T62" fmla="+- 0 4180 4168"/>
                  <a:gd name="T63" fmla="*/ 4180 h 503"/>
                  <a:gd name="T64" fmla="+- 0 13597 13206"/>
                  <a:gd name="T65" fmla="*/ T64 w 497"/>
                  <a:gd name="T66" fmla="+- 0 4213 4168"/>
                  <a:gd name="T67" fmla="*/ 4213 h 503"/>
                  <a:gd name="T68" fmla="+- 0 13655 13206"/>
                  <a:gd name="T69" fmla="*/ T68 w 497"/>
                  <a:gd name="T70" fmla="+- 0 4270 4168"/>
                  <a:gd name="T71" fmla="*/ 4270 h 503"/>
                  <a:gd name="T72" fmla="+- 0 13692 13206"/>
                  <a:gd name="T73" fmla="*/ T72 w 497"/>
                  <a:gd name="T74" fmla="+- 0 4343 4168"/>
                  <a:gd name="T75" fmla="*/ 4343 h 503"/>
                  <a:gd name="T76" fmla="+- 0 13702 13206"/>
                  <a:gd name="T77" fmla="*/ T76 w 497"/>
                  <a:gd name="T78" fmla="+- 0 4418 4168"/>
                  <a:gd name="T79" fmla="*/ 4418 h 503"/>
                  <a:gd name="T80" fmla="+- 0 13702 13206"/>
                  <a:gd name="T81" fmla="*/ T80 w 497"/>
                  <a:gd name="T82" fmla="+- 0 4421 4168"/>
                  <a:gd name="T83" fmla="*/ 4421 h 503"/>
                  <a:gd name="T84" fmla="+- 0 13689 13206"/>
                  <a:gd name="T85" fmla="*/ T84 w 497"/>
                  <a:gd name="T86" fmla="+- 0 4502 4168"/>
                  <a:gd name="T87" fmla="*/ 4502 h 503"/>
                  <a:gd name="T88" fmla="+- 0 13651 13206"/>
                  <a:gd name="T89" fmla="*/ T88 w 497"/>
                  <a:gd name="T90" fmla="+- 0 4573 4168"/>
                  <a:gd name="T91" fmla="*/ 4573 h 503"/>
                  <a:gd name="T92" fmla="+- 0 13592 13206"/>
                  <a:gd name="T93" fmla="*/ T92 w 497"/>
                  <a:gd name="T94" fmla="+- 0 4629 4168"/>
                  <a:gd name="T95" fmla="*/ 4629 h 503"/>
                  <a:gd name="T96" fmla="+- 0 13504 13206"/>
                  <a:gd name="T97" fmla="*/ T96 w 497"/>
                  <a:gd name="T98" fmla="+- 0 4666 4168"/>
                  <a:gd name="T99" fmla="*/ 4666 h 503"/>
                  <a:gd name="T100" fmla="+- 0 13455 13206"/>
                  <a:gd name="T101" fmla="*/ T100 w 497"/>
                  <a:gd name="T102" fmla="+- 0 4670 4168"/>
                  <a:gd name="T103" fmla="*/ 4670 h 5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497" h="503">
                    <a:moveTo>
                      <a:pt x="249" y="502"/>
                    </a:moveTo>
                    <a:lnTo>
                      <a:pt x="153" y="484"/>
                    </a:lnTo>
                    <a:lnTo>
                      <a:pt x="73" y="430"/>
                    </a:lnTo>
                    <a:lnTo>
                      <a:pt x="25" y="364"/>
                    </a:lnTo>
                    <a:lnTo>
                      <a:pt x="3" y="299"/>
                    </a:lnTo>
                    <a:lnTo>
                      <a:pt x="0" y="255"/>
                    </a:lnTo>
                    <a:lnTo>
                      <a:pt x="0" y="250"/>
                    </a:lnTo>
                    <a:lnTo>
                      <a:pt x="12" y="175"/>
                    </a:lnTo>
                    <a:lnTo>
                      <a:pt x="45" y="105"/>
                    </a:lnTo>
                    <a:lnTo>
                      <a:pt x="66" y="81"/>
                    </a:lnTo>
                    <a:lnTo>
                      <a:pt x="70" y="77"/>
                    </a:lnTo>
                    <a:lnTo>
                      <a:pt x="126" y="32"/>
                    </a:lnTo>
                    <a:lnTo>
                      <a:pt x="205" y="4"/>
                    </a:lnTo>
                    <a:lnTo>
                      <a:pt x="249" y="0"/>
                    </a:lnTo>
                    <a:lnTo>
                      <a:pt x="257" y="0"/>
                    </a:lnTo>
                    <a:lnTo>
                      <a:pt x="329" y="12"/>
                    </a:lnTo>
                    <a:lnTo>
                      <a:pt x="391" y="45"/>
                    </a:lnTo>
                    <a:lnTo>
                      <a:pt x="449" y="102"/>
                    </a:lnTo>
                    <a:lnTo>
                      <a:pt x="486" y="175"/>
                    </a:lnTo>
                    <a:lnTo>
                      <a:pt x="496" y="250"/>
                    </a:lnTo>
                    <a:lnTo>
                      <a:pt x="496" y="253"/>
                    </a:lnTo>
                    <a:lnTo>
                      <a:pt x="483" y="334"/>
                    </a:lnTo>
                    <a:lnTo>
                      <a:pt x="445" y="405"/>
                    </a:lnTo>
                    <a:lnTo>
                      <a:pt x="386" y="461"/>
                    </a:lnTo>
                    <a:lnTo>
                      <a:pt x="298" y="498"/>
                    </a:lnTo>
                    <a:lnTo>
                      <a:pt x="249" y="502"/>
                    </a:lnTo>
                    <a:close/>
                  </a:path>
                </a:pathLst>
              </a:custGeom>
              <a:solidFill>
                <a:srgbClr val="3D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12" name="Picture 211">
                <a:extLst>
                  <a:ext uri="{FF2B5EF4-FFF2-40B4-BE49-F238E27FC236}">
                    <a16:creationId xmlns:a16="http://schemas.microsoft.com/office/drawing/2014/main" xmlns="" id="{F710688E-A1D2-4C8C-8975-778B85D3F6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1" y="4304"/>
                <a:ext cx="22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BCCF7878-1D3A-497D-9E9C-50A7C793F1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94" y="3719"/>
              <a:ext cx="155" cy="2"/>
              <a:chOff x="13594" y="3719"/>
              <a:chExt cx="155" cy="2"/>
            </a:xfrm>
          </p:grpSpPr>
          <p:sp>
            <p:nvSpPr>
              <p:cNvPr id="210" name="Freeform 182">
                <a:extLst>
                  <a:ext uri="{FF2B5EF4-FFF2-40B4-BE49-F238E27FC236}">
                    <a16:creationId xmlns:a16="http://schemas.microsoft.com/office/drawing/2014/main" xmlns="" id="{4BF68D19-C3F6-4E8E-A4D7-A42FE82D0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4" y="3719"/>
                <a:ext cx="155" cy="2"/>
              </a:xfrm>
              <a:custGeom>
                <a:avLst/>
                <a:gdLst>
                  <a:gd name="T0" fmla="+- 0 13594 13594"/>
                  <a:gd name="T1" fmla="*/ T0 w 155"/>
                  <a:gd name="T2" fmla="+- 0 13749 13594"/>
                  <a:gd name="T3" fmla="*/ T2 w 15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55">
                    <a:moveTo>
                      <a:pt x="0" y="0"/>
                    </a:moveTo>
                    <a:lnTo>
                      <a:pt x="155" y="0"/>
                    </a:lnTo>
                  </a:path>
                </a:pathLst>
              </a:custGeom>
              <a:noFill/>
              <a:ln w="41990">
                <a:solidFill>
                  <a:srgbClr val="BE162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881E43CA-ECAB-48BA-B90C-D31CE65D7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4" y="3973"/>
              <a:ext cx="113" cy="202"/>
              <a:chOff x="13024" y="3973"/>
              <a:chExt cx="113" cy="202"/>
            </a:xfrm>
          </p:grpSpPr>
          <p:sp>
            <p:nvSpPr>
              <p:cNvPr id="209" name="Freeform 181">
                <a:extLst>
                  <a:ext uri="{FF2B5EF4-FFF2-40B4-BE49-F238E27FC236}">
                    <a16:creationId xmlns:a16="http://schemas.microsoft.com/office/drawing/2014/main" xmlns="" id="{9FCF663B-E936-4ACF-84B7-172BF4786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4" y="3973"/>
                <a:ext cx="113" cy="202"/>
              </a:xfrm>
              <a:custGeom>
                <a:avLst/>
                <a:gdLst>
                  <a:gd name="T0" fmla="+- 0 13136 13024"/>
                  <a:gd name="T1" fmla="*/ T0 w 113"/>
                  <a:gd name="T2" fmla="+- 0 4174 3973"/>
                  <a:gd name="T3" fmla="*/ 4174 h 202"/>
                  <a:gd name="T4" fmla="+- 0 13024 13024"/>
                  <a:gd name="T5" fmla="*/ T4 w 113"/>
                  <a:gd name="T6" fmla="+- 0 4174 3973"/>
                  <a:gd name="T7" fmla="*/ 4174 h 202"/>
                  <a:gd name="T8" fmla="+- 0 13024 13024"/>
                  <a:gd name="T9" fmla="*/ T8 w 113"/>
                  <a:gd name="T10" fmla="+- 0 3973 3973"/>
                  <a:gd name="T11" fmla="*/ 3973 h 202"/>
                  <a:gd name="T12" fmla="+- 0 13136 13024"/>
                  <a:gd name="T13" fmla="*/ T12 w 113"/>
                  <a:gd name="T14" fmla="+- 0 3973 3973"/>
                  <a:gd name="T15" fmla="*/ 3973 h 202"/>
                  <a:gd name="T16" fmla="+- 0 13136 13024"/>
                  <a:gd name="T17" fmla="*/ T16 w 113"/>
                  <a:gd name="T18" fmla="+- 0 4174 3973"/>
                  <a:gd name="T19" fmla="*/ 4174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3" h="202">
                    <a:moveTo>
                      <a:pt x="112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112" y="0"/>
                    </a:lnTo>
                    <a:lnTo>
                      <a:pt x="112" y="201"/>
                    </a:lnTo>
                    <a:close/>
                  </a:path>
                </a:pathLst>
              </a:custGeom>
              <a:solidFill>
                <a:srgbClr val="FBC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EE35D78E-BE11-4CAF-B626-B9224A3A2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8" y="2493"/>
              <a:ext cx="1969" cy="1682"/>
              <a:chOff x="13478" y="2493"/>
              <a:chExt cx="1969" cy="1682"/>
            </a:xfrm>
          </p:grpSpPr>
          <p:sp>
            <p:nvSpPr>
              <p:cNvPr id="207" name="Freeform 179">
                <a:extLst>
                  <a:ext uri="{FF2B5EF4-FFF2-40B4-BE49-F238E27FC236}">
                    <a16:creationId xmlns:a16="http://schemas.microsoft.com/office/drawing/2014/main" xmlns="" id="{833C0B23-BA06-4DD8-B3BC-88D229164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34" y="3973"/>
                <a:ext cx="113" cy="202"/>
              </a:xfrm>
              <a:custGeom>
                <a:avLst/>
                <a:gdLst>
                  <a:gd name="T0" fmla="+- 0 15446 15334"/>
                  <a:gd name="T1" fmla="*/ T0 w 113"/>
                  <a:gd name="T2" fmla="+- 0 4174 3973"/>
                  <a:gd name="T3" fmla="*/ 4174 h 202"/>
                  <a:gd name="T4" fmla="+- 0 15334 15334"/>
                  <a:gd name="T5" fmla="*/ T4 w 113"/>
                  <a:gd name="T6" fmla="+- 0 4174 3973"/>
                  <a:gd name="T7" fmla="*/ 4174 h 202"/>
                  <a:gd name="T8" fmla="+- 0 15334 15334"/>
                  <a:gd name="T9" fmla="*/ T8 w 113"/>
                  <a:gd name="T10" fmla="+- 0 3973 3973"/>
                  <a:gd name="T11" fmla="*/ 3973 h 202"/>
                  <a:gd name="T12" fmla="+- 0 15446 15334"/>
                  <a:gd name="T13" fmla="*/ T12 w 113"/>
                  <a:gd name="T14" fmla="+- 0 3973 3973"/>
                  <a:gd name="T15" fmla="*/ 3973 h 202"/>
                  <a:gd name="T16" fmla="+- 0 15446 15334"/>
                  <a:gd name="T17" fmla="*/ T16 w 113"/>
                  <a:gd name="T18" fmla="+- 0 4174 3973"/>
                  <a:gd name="T19" fmla="*/ 4174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3" h="202">
                    <a:moveTo>
                      <a:pt x="112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112" y="0"/>
                    </a:lnTo>
                    <a:lnTo>
                      <a:pt x="112" y="201"/>
                    </a:lnTo>
                    <a:close/>
                  </a:path>
                </a:pathLst>
              </a:custGeom>
              <a:solidFill>
                <a:srgbClr val="FBC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xmlns="" id="{5EC0BA4A-5C2C-4FF5-AC03-3F74509018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78" y="2493"/>
                <a:ext cx="276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0F909E0A-F24C-4D4C-89A4-D1D8000A2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60" y="2689"/>
              <a:ext cx="1386" cy="1236"/>
              <a:chOff x="13960" y="2689"/>
              <a:chExt cx="1386" cy="1236"/>
            </a:xfrm>
          </p:grpSpPr>
          <p:sp>
            <p:nvSpPr>
              <p:cNvPr id="206" name="Freeform 178">
                <a:extLst>
                  <a:ext uri="{FF2B5EF4-FFF2-40B4-BE49-F238E27FC236}">
                    <a16:creationId xmlns:a16="http://schemas.microsoft.com/office/drawing/2014/main" xmlns="" id="{D79B1993-5CAB-4E2D-A95A-ADD58A5BC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0" y="2689"/>
                <a:ext cx="1386" cy="1236"/>
              </a:xfrm>
              <a:custGeom>
                <a:avLst/>
                <a:gdLst>
                  <a:gd name="T0" fmla="+- 0 14712 13960"/>
                  <a:gd name="T1" fmla="*/ T0 w 1386"/>
                  <a:gd name="T2" fmla="+- 0 3925 2689"/>
                  <a:gd name="T3" fmla="*/ 3925 h 1236"/>
                  <a:gd name="T4" fmla="+- 0 13960 13960"/>
                  <a:gd name="T5" fmla="*/ T4 w 1386"/>
                  <a:gd name="T6" fmla="+- 0 3925 2689"/>
                  <a:gd name="T7" fmla="*/ 3925 h 1236"/>
                  <a:gd name="T8" fmla="+- 0 15075 13960"/>
                  <a:gd name="T9" fmla="*/ T8 w 1386"/>
                  <a:gd name="T10" fmla="+- 0 2689 2689"/>
                  <a:gd name="T11" fmla="*/ 2689 h 1236"/>
                  <a:gd name="T12" fmla="+- 0 15345 13960"/>
                  <a:gd name="T13" fmla="*/ T12 w 1386"/>
                  <a:gd name="T14" fmla="+- 0 2689 2689"/>
                  <a:gd name="T15" fmla="*/ 2689 h 1236"/>
                  <a:gd name="T16" fmla="+- 0 14712 13960"/>
                  <a:gd name="T17" fmla="*/ T16 w 1386"/>
                  <a:gd name="T18" fmla="+- 0 3925 2689"/>
                  <a:gd name="T19" fmla="*/ 3925 h 12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86" h="1236">
                    <a:moveTo>
                      <a:pt x="752" y="1236"/>
                    </a:moveTo>
                    <a:lnTo>
                      <a:pt x="0" y="1236"/>
                    </a:lnTo>
                    <a:lnTo>
                      <a:pt x="1115" y="0"/>
                    </a:lnTo>
                    <a:lnTo>
                      <a:pt x="1385" y="0"/>
                    </a:lnTo>
                    <a:lnTo>
                      <a:pt x="752" y="1236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C2461517-0DEB-447C-9EC3-CCE939412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87" y="2689"/>
              <a:ext cx="740" cy="370"/>
              <a:chOff x="15087" y="2689"/>
              <a:chExt cx="740" cy="370"/>
            </a:xfrm>
          </p:grpSpPr>
          <p:sp>
            <p:nvSpPr>
              <p:cNvPr id="205" name="Freeform 177">
                <a:extLst>
                  <a:ext uri="{FF2B5EF4-FFF2-40B4-BE49-F238E27FC236}">
                    <a16:creationId xmlns:a16="http://schemas.microsoft.com/office/drawing/2014/main" xmlns="" id="{A4C8E6BE-B030-4CB9-9C27-094F8A458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7" y="2689"/>
                <a:ext cx="740" cy="370"/>
              </a:xfrm>
              <a:custGeom>
                <a:avLst/>
                <a:gdLst>
                  <a:gd name="T0" fmla="+- 0 15087 15087"/>
                  <a:gd name="T1" fmla="*/ T0 w 740"/>
                  <a:gd name="T2" fmla="+- 0 3059 2689"/>
                  <a:gd name="T3" fmla="*/ 3059 h 370"/>
                  <a:gd name="T4" fmla="+- 0 15126 15087"/>
                  <a:gd name="T5" fmla="*/ T4 w 740"/>
                  <a:gd name="T6" fmla="+- 0 2689 2689"/>
                  <a:gd name="T7" fmla="*/ 2689 h 370"/>
                  <a:gd name="T8" fmla="+- 0 15826 15087"/>
                  <a:gd name="T9" fmla="*/ T8 w 740"/>
                  <a:gd name="T10" fmla="+- 0 2689 2689"/>
                  <a:gd name="T11" fmla="*/ 2689 h 370"/>
                  <a:gd name="T12" fmla="+- 0 15087 15087"/>
                  <a:gd name="T13" fmla="*/ T12 w 740"/>
                  <a:gd name="T14" fmla="+- 0 3059 2689"/>
                  <a:gd name="T15" fmla="*/ 3059 h 3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40" h="370">
                    <a:moveTo>
                      <a:pt x="0" y="370"/>
                    </a:moveTo>
                    <a:lnTo>
                      <a:pt x="39" y="0"/>
                    </a:lnTo>
                    <a:lnTo>
                      <a:pt x="739" y="0"/>
                    </a:lnTo>
                    <a:lnTo>
                      <a:pt x="0" y="370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17E84B77-A1D9-448A-9D41-F5BF51ADDB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51" y="2689"/>
              <a:ext cx="78" cy="643"/>
              <a:chOff x="15751" y="2689"/>
              <a:chExt cx="78" cy="643"/>
            </a:xfrm>
          </p:grpSpPr>
          <p:sp>
            <p:nvSpPr>
              <p:cNvPr id="204" name="Freeform 176">
                <a:extLst>
                  <a:ext uri="{FF2B5EF4-FFF2-40B4-BE49-F238E27FC236}">
                    <a16:creationId xmlns:a16="http://schemas.microsoft.com/office/drawing/2014/main" xmlns="" id="{9D6A8601-EDDA-4647-AECC-E5D4287C2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1" y="2689"/>
                <a:ext cx="78" cy="643"/>
              </a:xfrm>
              <a:custGeom>
                <a:avLst/>
                <a:gdLst>
                  <a:gd name="T0" fmla="+- 0 15793 15751"/>
                  <a:gd name="T1" fmla="*/ T0 w 78"/>
                  <a:gd name="T2" fmla="+- 0 3331 2689"/>
                  <a:gd name="T3" fmla="*/ 3331 h 643"/>
                  <a:gd name="T4" fmla="+- 0 15786 15751"/>
                  <a:gd name="T5" fmla="*/ T4 w 78"/>
                  <a:gd name="T6" fmla="+- 0 3331 2689"/>
                  <a:gd name="T7" fmla="*/ 3331 h 643"/>
                  <a:gd name="T8" fmla="+- 0 15772 15751"/>
                  <a:gd name="T9" fmla="*/ T8 w 78"/>
                  <a:gd name="T10" fmla="+- 0 3328 2689"/>
                  <a:gd name="T11" fmla="*/ 3328 h 643"/>
                  <a:gd name="T12" fmla="+- 0 15761 15751"/>
                  <a:gd name="T13" fmla="*/ T12 w 78"/>
                  <a:gd name="T14" fmla="+- 0 3321 2689"/>
                  <a:gd name="T15" fmla="*/ 3321 h 643"/>
                  <a:gd name="T16" fmla="+- 0 15754 15751"/>
                  <a:gd name="T17" fmla="*/ T16 w 78"/>
                  <a:gd name="T18" fmla="+- 0 3309 2689"/>
                  <a:gd name="T19" fmla="*/ 3309 h 643"/>
                  <a:gd name="T20" fmla="+- 0 15751 15751"/>
                  <a:gd name="T21" fmla="*/ T20 w 78"/>
                  <a:gd name="T22" fmla="+- 0 3296 2689"/>
                  <a:gd name="T23" fmla="*/ 3296 h 643"/>
                  <a:gd name="T24" fmla="+- 0 15751 15751"/>
                  <a:gd name="T25" fmla="*/ T24 w 78"/>
                  <a:gd name="T26" fmla="+- 0 2725 2689"/>
                  <a:gd name="T27" fmla="*/ 2725 h 643"/>
                  <a:gd name="T28" fmla="+- 0 15754 15751"/>
                  <a:gd name="T29" fmla="*/ T28 w 78"/>
                  <a:gd name="T30" fmla="+- 0 2711 2689"/>
                  <a:gd name="T31" fmla="*/ 2711 h 643"/>
                  <a:gd name="T32" fmla="+- 0 15761 15751"/>
                  <a:gd name="T33" fmla="*/ T32 w 78"/>
                  <a:gd name="T34" fmla="+- 0 2700 2689"/>
                  <a:gd name="T35" fmla="*/ 2700 h 643"/>
                  <a:gd name="T36" fmla="+- 0 15772 15751"/>
                  <a:gd name="T37" fmla="*/ T36 w 78"/>
                  <a:gd name="T38" fmla="+- 0 2692 2689"/>
                  <a:gd name="T39" fmla="*/ 2692 h 643"/>
                  <a:gd name="T40" fmla="+- 0 15786 15751"/>
                  <a:gd name="T41" fmla="*/ T40 w 78"/>
                  <a:gd name="T42" fmla="+- 0 2689 2689"/>
                  <a:gd name="T43" fmla="*/ 2689 h 643"/>
                  <a:gd name="T44" fmla="+- 0 15793 15751"/>
                  <a:gd name="T45" fmla="*/ T44 w 78"/>
                  <a:gd name="T46" fmla="+- 0 2689 2689"/>
                  <a:gd name="T47" fmla="*/ 2689 h 643"/>
                  <a:gd name="T48" fmla="+- 0 15807 15751"/>
                  <a:gd name="T49" fmla="*/ T48 w 78"/>
                  <a:gd name="T50" fmla="+- 0 2692 2689"/>
                  <a:gd name="T51" fmla="*/ 2692 h 643"/>
                  <a:gd name="T52" fmla="+- 0 15818 15751"/>
                  <a:gd name="T53" fmla="*/ T52 w 78"/>
                  <a:gd name="T54" fmla="+- 0 2700 2689"/>
                  <a:gd name="T55" fmla="*/ 2700 h 643"/>
                  <a:gd name="T56" fmla="+- 0 15826 15751"/>
                  <a:gd name="T57" fmla="*/ T56 w 78"/>
                  <a:gd name="T58" fmla="+- 0 2711 2689"/>
                  <a:gd name="T59" fmla="*/ 2711 h 643"/>
                  <a:gd name="T60" fmla="+- 0 15829 15751"/>
                  <a:gd name="T61" fmla="*/ T60 w 78"/>
                  <a:gd name="T62" fmla="+- 0 2725 2689"/>
                  <a:gd name="T63" fmla="*/ 2725 h 643"/>
                  <a:gd name="T64" fmla="+- 0 15829 15751"/>
                  <a:gd name="T65" fmla="*/ T64 w 78"/>
                  <a:gd name="T66" fmla="+- 0 3296 2689"/>
                  <a:gd name="T67" fmla="*/ 3296 h 643"/>
                  <a:gd name="T68" fmla="+- 0 15826 15751"/>
                  <a:gd name="T69" fmla="*/ T68 w 78"/>
                  <a:gd name="T70" fmla="+- 0 3309 2689"/>
                  <a:gd name="T71" fmla="*/ 3309 h 643"/>
                  <a:gd name="T72" fmla="+- 0 15818 15751"/>
                  <a:gd name="T73" fmla="*/ T72 w 78"/>
                  <a:gd name="T74" fmla="+- 0 3321 2689"/>
                  <a:gd name="T75" fmla="*/ 3321 h 643"/>
                  <a:gd name="T76" fmla="+- 0 15807 15751"/>
                  <a:gd name="T77" fmla="*/ T76 w 78"/>
                  <a:gd name="T78" fmla="+- 0 3328 2689"/>
                  <a:gd name="T79" fmla="*/ 3328 h 643"/>
                  <a:gd name="T80" fmla="+- 0 15793 15751"/>
                  <a:gd name="T81" fmla="*/ T80 w 78"/>
                  <a:gd name="T82" fmla="+- 0 3331 2689"/>
                  <a:gd name="T83" fmla="*/ 3331 h 6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8" h="643">
                    <a:moveTo>
                      <a:pt x="42" y="642"/>
                    </a:moveTo>
                    <a:lnTo>
                      <a:pt x="35" y="642"/>
                    </a:lnTo>
                    <a:lnTo>
                      <a:pt x="21" y="639"/>
                    </a:lnTo>
                    <a:lnTo>
                      <a:pt x="10" y="632"/>
                    </a:lnTo>
                    <a:lnTo>
                      <a:pt x="3" y="620"/>
                    </a:lnTo>
                    <a:lnTo>
                      <a:pt x="0" y="607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0" y="11"/>
                    </a:lnTo>
                    <a:lnTo>
                      <a:pt x="21" y="3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6" y="3"/>
                    </a:lnTo>
                    <a:lnTo>
                      <a:pt x="67" y="11"/>
                    </a:lnTo>
                    <a:lnTo>
                      <a:pt x="75" y="22"/>
                    </a:lnTo>
                    <a:lnTo>
                      <a:pt x="78" y="36"/>
                    </a:lnTo>
                    <a:lnTo>
                      <a:pt x="78" y="607"/>
                    </a:lnTo>
                    <a:lnTo>
                      <a:pt x="75" y="620"/>
                    </a:lnTo>
                    <a:lnTo>
                      <a:pt x="67" y="632"/>
                    </a:lnTo>
                    <a:lnTo>
                      <a:pt x="56" y="639"/>
                    </a:lnTo>
                    <a:lnTo>
                      <a:pt x="42" y="6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6160C6F0-AB5F-4F95-BF96-A163B3F91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51" y="3484"/>
              <a:ext cx="78" cy="345"/>
              <a:chOff x="15751" y="3484"/>
              <a:chExt cx="78" cy="345"/>
            </a:xfrm>
          </p:grpSpPr>
          <p:sp>
            <p:nvSpPr>
              <p:cNvPr id="203" name="Freeform 175">
                <a:extLst>
                  <a:ext uri="{FF2B5EF4-FFF2-40B4-BE49-F238E27FC236}">
                    <a16:creationId xmlns:a16="http://schemas.microsoft.com/office/drawing/2014/main" xmlns="" id="{FCE63422-5FF6-4344-A2CF-899B1BB08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1" y="3484"/>
                <a:ext cx="78" cy="345"/>
              </a:xfrm>
              <a:custGeom>
                <a:avLst/>
                <a:gdLst>
                  <a:gd name="T0" fmla="+- 0 15793 15751"/>
                  <a:gd name="T1" fmla="*/ T0 w 78"/>
                  <a:gd name="T2" fmla="+- 0 3828 3484"/>
                  <a:gd name="T3" fmla="*/ 3828 h 345"/>
                  <a:gd name="T4" fmla="+- 0 15786 15751"/>
                  <a:gd name="T5" fmla="*/ T4 w 78"/>
                  <a:gd name="T6" fmla="+- 0 3828 3484"/>
                  <a:gd name="T7" fmla="*/ 3828 h 345"/>
                  <a:gd name="T8" fmla="+- 0 15772 15751"/>
                  <a:gd name="T9" fmla="*/ T8 w 78"/>
                  <a:gd name="T10" fmla="+- 0 3825 3484"/>
                  <a:gd name="T11" fmla="*/ 3825 h 345"/>
                  <a:gd name="T12" fmla="+- 0 15761 15751"/>
                  <a:gd name="T13" fmla="*/ T12 w 78"/>
                  <a:gd name="T14" fmla="+- 0 3817 3484"/>
                  <a:gd name="T15" fmla="*/ 3817 h 345"/>
                  <a:gd name="T16" fmla="+- 0 15754 15751"/>
                  <a:gd name="T17" fmla="*/ T16 w 78"/>
                  <a:gd name="T18" fmla="+- 0 3806 3484"/>
                  <a:gd name="T19" fmla="*/ 3806 h 345"/>
                  <a:gd name="T20" fmla="+- 0 15751 15751"/>
                  <a:gd name="T21" fmla="*/ T20 w 78"/>
                  <a:gd name="T22" fmla="+- 0 3792 3484"/>
                  <a:gd name="T23" fmla="*/ 3792 h 345"/>
                  <a:gd name="T24" fmla="+- 0 15751 15751"/>
                  <a:gd name="T25" fmla="*/ T24 w 78"/>
                  <a:gd name="T26" fmla="+- 0 3519 3484"/>
                  <a:gd name="T27" fmla="*/ 3519 h 345"/>
                  <a:gd name="T28" fmla="+- 0 15754 15751"/>
                  <a:gd name="T29" fmla="*/ T28 w 78"/>
                  <a:gd name="T30" fmla="+- 0 3505 3484"/>
                  <a:gd name="T31" fmla="*/ 3505 h 345"/>
                  <a:gd name="T32" fmla="+- 0 15761 15751"/>
                  <a:gd name="T33" fmla="*/ T32 w 78"/>
                  <a:gd name="T34" fmla="+- 0 3494 3484"/>
                  <a:gd name="T35" fmla="*/ 3494 h 345"/>
                  <a:gd name="T36" fmla="+- 0 15772 15751"/>
                  <a:gd name="T37" fmla="*/ T36 w 78"/>
                  <a:gd name="T38" fmla="+- 0 3486 3484"/>
                  <a:gd name="T39" fmla="*/ 3486 h 345"/>
                  <a:gd name="T40" fmla="+- 0 15786 15751"/>
                  <a:gd name="T41" fmla="*/ T40 w 78"/>
                  <a:gd name="T42" fmla="+- 0 3484 3484"/>
                  <a:gd name="T43" fmla="*/ 3484 h 345"/>
                  <a:gd name="T44" fmla="+- 0 15793 15751"/>
                  <a:gd name="T45" fmla="*/ T44 w 78"/>
                  <a:gd name="T46" fmla="+- 0 3484 3484"/>
                  <a:gd name="T47" fmla="*/ 3484 h 345"/>
                  <a:gd name="T48" fmla="+- 0 15807 15751"/>
                  <a:gd name="T49" fmla="*/ T48 w 78"/>
                  <a:gd name="T50" fmla="+- 0 3486 3484"/>
                  <a:gd name="T51" fmla="*/ 3486 h 345"/>
                  <a:gd name="T52" fmla="+- 0 15818 15751"/>
                  <a:gd name="T53" fmla="*/ T52 w 78"/>
                  <a:gd name="T54" fmla="+- 0 3494 3484"/>
                  <a:gd name="T55" fmla="*/ 3494 h 345"/>
                  <a:gd name="T56" fmla="+- 0 15826 15751"/>
                  <a:gd name="T57" fmla="*/ T56 w 78"/>
                  <a:gd name="T58" fmla="+- 0 3505 3484"/>
                  <a:gd name="T59" fmla="*/ 3505 h 345"/>
                  <a:gd name="T60" fmla="+- 0 15829 15751"/>
                  <a:gd name="T61" fmla="*/ T60 w 78"/>
                  <a:gd name="T62" fmla="+- 0 3519 3484"/>
                  <a:gd name="T63" fmla="*/ 3519 h 345"/>
                  <a:gd name="T64" fmla="+- 0 15829 15751"/>
                  <a:gd name="T65" fmla="*/ T64 w 78"/>
                  <a:gd name="T66" fmla="+- 0 3792 3484"/>
                  <a:gd name="T67" fmla="*/ 3792 h 345"/>
                  <a:gd name="T68" fmla="+- 0 15826 15751"/>
                  <a:gd name="T69" fmla="*/ T68 w 78"/>
                  <a:gd name="T70" fmla="+- 0 3806 3484"/>
                  <a:gd name="T71" fmla="*/ 3806 h 345"/>
                  <a:gd name="T72" fmla="+- 0 15818 15751"/>
                  <a:gd name="T73" fmla="*/ T72 w 78"/>
                  <a:gd name="T74" fmla="+- 0 3817 3484"/>
                  <a:gd name="T75" fmla="*/ 3817 h 345"/>
                  <a:gd name="T76" fmla="+- 0 15807 15751"/>
                  <a:gd name="T77" fmla="*/ T76 w 78"/>
                  <a:gd name="T78" fmla="+- 0 3825 3484"/>
                  <a:gd name="T79" fmla="*/ 3825 h 345"/>
                  <a:gd name="T80" fmla="+- 0 15793 15751"/>
                  <a:gd name="T81" fmla="*/ T80 w 78"/>
                  <a:gd name="T82" fmla="+- 0 3828 3484"/>
                  <a:gd name="T83" fmla="*/ 3828 h 3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8" h="345">
                    <a:moveTo>
                      <a:pt x="42" y="344"/>
                    </a:moveTo>
                    <a:lnTo>
                      <a:pt x="35" y="344"/>
                    </a:lnTo>
                    <a:lnTo>
                      <a:pt x="21" y="341"/>
                    </a:lnTo>
                    <a:lnTo>
                      <a:pt x="10" y="333"/>
                    </a:lnTo>
                    <a:lnTo>
                      <a:pt x="3" y="322"/>
                    </a:lnTo>
                    <a:lnTo>
                      <a:pt x="0" y="308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2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67" y="10"/>
                    </a:lnTo>
                    <a:lnTo>
                      <a:pt x="75" y="21"/>
                    </a:lnTo>
                    <a:lnTo>
                      <a:pt x="78" y="35"/>
                    </a:lnTo>
                    <a:lnTo>
                      <a:pt x="78" y="308"/>
                    </a:lnTo>
                    <a:lnTo>
                      <a:pt x="75" y="322"/>
                    </a:lnTo>
                    <a:lnTo>
                      <a:pt x="67" y="333"/>
                    </a:lnTo>
                    <a:lnTo>
                      <a:pt x="56" y="341"/>
                    </a:lnTo>
                    <a:lnTo>
                      <a:pt x="42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2CF286A4-ADDF-4AE4-BBAF-8347DCDD60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69" y="2902"/>
              <a:ext cx="242" cy="277"/>
              <a:chOff x="15669" y="2902"/>
              <a:chExt cx="242" cy="277"/>
            </a:xfrm>
          </p:grpSpPr>
          <p:sp>
            <p:nvSpPr>
              <p:cNvPr id="202" name="Freeform 174">
                <a:extLst>
                  <a:ext uri="{FF2B5EF4-FFF2-40B4-BE49-F238E27FC236}">
                    <a16:creationId xmlns:a16="http://schemas.microsoft.com/office/drawing/2014/main" xmlns="" id="{D5677E0E-9527-4B4F-B885-B5B4B4A26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9" y="2902"/>
                <a:ext cx="242" cy="277"/>
              </a:xfrm>
              <a:custGeom>
                <a:avLst/>
                <a:gdLst>
                  <a:gd name="T0" fmla="+- 0 15873 15669"/>
                  <a:gd name="T1" fmla="*/ T0 w 242"/>
                  <a:gd name="T2" fmla="+- 0 3178 2902"/>
                  <a:gd name="T3" fmla="*/ 3178 h 277"/>
                  <a:gd name="T4" fmla="+- 0 15707 15669"/>
                  <a:gd name="T5" fmla="*/ T4 w 242"/>
                  <a:gd name="T6" fmla="+- 0 3178 2902"/>
                  <a:gd name="T7" fmla="*/ 3178 h 277"/>
                  <a:gd name="T8" fmla="+- 0 15669 15669"/>
                  <a:gd name="T9" fmla="*/ T8 w 242"/>
                  <a:gd name="T10" fmla="+- 0 2902 2902"/>
                  <a:gd name="T11" fmla="*/ 2902 h 277"/>
                  <a:gd name="T12" fmla="+- 0 15911 15669"/>
                  <a:gd name="T13" fmla="*/ T12 w 242"/>
                  <a:gd name="T14" fmla="+- 0 2902 2902"/>
                  <a:gd name="T15" fmla="*/ 2902 h 277"/>
                  <a:gd name="T16" fmla="+- 0 15873 15669"/>
                  <a:gd name="T17" fmla="*/ T16 w 242"/>
                  <a:gd name="T18" fmla="+- 0 3178 2902"/>
                  <a:gd name="T19" fmla="*/ 3178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2" h="277">
                    <a:moveTo>
                      <a:pt x="204" y="276"/>
                    </a:moveTo>
                    <a:lnTo>
                      <a:pt x="38" y="276"/>
                    </a:lnTo>
                    <a:lnTo>
                      <a:pt x="0" y="0"/>
                    </a:lnTo>
                    <a:lnTo>
                      <a:pt x="242" y="0"/>
                    </a:lnTo>
                    <a:lnTo>
                      <a:pt x="204" y="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4D333934-BE57-4F5A-B6A2-F6E0BA0BB0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90" y="3298"/>
              <a:ext cx="215" cy="251"/>
              <a:chOff x="15690" y="3298"/>
              <a:chExt cx="215" cy="251"/>
            </a:xfrm>
          </p:grpSpPr>
          <p:sp>
            <p:nvSpPr>
              <p:cNvPr id="201" name="Freeform 173">
                <a:extLst>
                  <a:ext uri="{FF2B5EF4-FFF2-40B4-BE49-F238E27FC236}">
                    <a16:creationId xmlns:a16="http://schemas.microsoft.com/office/drawing/2014/main" xmlns="" id="{D58EBDA7-7A52-432C-8E7A-05DDFDE6E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0" y="3298"/>
                <a:ext cx="215" cy="251"/>
              </a:xfrm>
              <a:custGeom>
                <a:avLst/>
                <a:gdLst>
                  <a:gd name="T0" fmla="+- 0 15781 15690"/>
                  <a:gd name="T1" fmla="*/ T0 w 215"/>
                  <a:gd name="T2" fmla="+- 0 3298 3298"/>
                  <a:gd name="T3" fmla="*/ 3298 h 251"/>
                  <a:gd name="T4" fmla="+- 0 15829 15690"/>
                  <a:gd name="T5" fmla="*/ T4 w 215"/>
                  <a:gd name="T6" fmla="+- 0 3308 3298"/>
                  <a:gd name="T7" fmla="*/ 3308 h 251"/>
                  <a:gd name="T8" fmla="+- 0 15868 15690"/>
                  <a:gd name="T9" fmla="*/ T8 w 215"/>
                  <a:gd name="T10" fmla="+- 0 3335 3298"/>
                  <a:gd name="T11" fmla="*/ 3335 h 251"/>
                  <a:gd name="T12" fmla="+- 0 15895 15690"/>
                  <a:gd name="T13" fmla="*/ T12 w 215"/>
                  <a:gd name="T14" fmla="+- 0 3375 3298"/>
                  <a:gd name="T15" fmla="*/ 3375 h 251"/>
                  <a:gd name="T16" fmla="+- 0 15904 15690"/>
                  <a:gd name="T17" fmla="*/ T16 w 215"/>
                  <a:gd name="T18" fmla="+- 0 3424 3298"/>
                  <a:gd name="T19" fmla="*/ 3424 h 251"/>
                  <a:gd name="T20" fmla="+- 0 15895 15690"/>
                  <a:gd name="T21" fmla="*/ T20 w 215"/>
                  <a:gd name="T22" fmla="+- 0 3473 3298"/>
                  <a:gd name="T23" fmla="*/ 3473 h 251"/>
                  <a:gd name="T24" fmla="+- 0 15868 15690"/>
                  <a:gd name="T25" fmla="*/ T24 w 215"/>
                  <a:gd name="T26" fmla="+- 0 3512 3298"/>
                  <a:gd name="T27" fmla="*/ 3512 h 251"/>
                  <a:gd name="T28" fmla="+- 0 15829 15690"/>
                  <a:gd name="T29" fmla="*/ T28 w 215"/>
                  <a:gd name="T30" fmla="+- 0 3539 3298"/>
                  <a:gd name="T31" fmla="*/ 3539 h 251"/>
                  <a:gd name="T32" fmla="+- 0 15781 15690"/>
                  <a:gd name="T33" fmla="*/ T32 w 215"/>
                  <a:gd name="T34" fmla="+- 0 3549 3298"/>
                  <a:gd name="T35" fmla="*/ 3549 h 251"/>
                  <a:gd name="T36" fmla="+- 0 15754 15690"/>
                  <a:gd name="T37" fmla="*/ T36 w 215"/>
                  <a:gd name="T38" fmla="+- 0 3546 3298"/>
                  <a:gd name="T39" fmla="*/ 3546 h 251"/>
                  <a:gd name="T40" fmla="+- 0 15730 15690"/>
                  <a:gd name="T41" fmla="*/ T40 w 215"/>
                  <a:gd name="T42" fmla="+- 0 3538 3298"/>
                  <a:gd name="T43" fmla="*/ 3538 h 251"/>
                  <a:gd name="T44" fmla="+- 0 15708 15690"/>
                  <a:gd name="T45" fmla="*/ T44 w 215"/>
                  <a:gd name="T46" fmla="+- 0 3526 3298"/>
                  <a:gd name="T47" fmla="*/ 3526 h 251"/>
                  <a:gd name="T48" fmla="+- 0 15690 15690"/>
                  <a:gd name="T49" fmla="*/ T48 w 215"/>
                  <a:gd name="T50" fmla="+- 0 3509 3298"/>
                  <a:gd name="T51" fmla="*/ 3509 h 2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15" h="251">
                    <a:moveTo>
                      <a:pt x="91" y="0"/>
                    </a:moveTo>
                    <a:lnTo>
                      <a:pt x="139" y="10"/>
                    </a:lnTo>
                    <a:lnTo>
                      <a:pt x="178" y="37"/>
                    </a:lnTo>
                    <a:lnTo>
                      <a:pt x="205" y="77"/>
                    </a:lnTo>
                    <a:lnTo>
                      <a:pt x="214" y="126"/>
                    </a:lnTo>
                    <a:lnTo>
                      <a:pt x="205" y="175"/>
                    </a:lnTo>
                    <a:lnTo>
                      <a:pt x="178" y="214"/>
                    </a:lnTo>
                    <a:lnTo>
                      <a:pt x="139" y="241"/>
                    </a:lnTo>
                    <a:lnTo>
                      <a:pt x="91" y="251"/>
                    </a:lnTo>
                    <a:lnTo>
                      <a:pt x="64" y="248"/>
                    </a:lnTo>
                    <a:lnTo>
                      <a:pt x="40" y="240"/>
                    </a:lnTo>
                    <a:lnTo>
                      <a:pt x="18" y="228"/>
                    </a:lnTo>
                    <a:lnTo>
                      <a:pt x="0" y="211"/>
                    </a:lnTo>
                  </a:path>
                </a:pathLst>
              </a:custGeom>
              <a:noFill/>
              <a:ln w="4140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F7783CDF-CD44-40FD-A4B9-50D217E74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36" y="3924"/>
              <a:ext cx="100" cy="128"/>
              <a:chOff x="13236" y="3924"/>
              <a:chExt cx="100" cy="128"/>
            </a:xfrm>
          </p:grpSpPr>
          <p:sp>
            <p:nvSpPr>
              <p:cNvPr id="200" name="Freeform 172">
                <a:extLst>
                  <a:ext uri="{FF2B5EF4-FFF2-40B4-BE49-F238E27FC236}">
                    <a16:creationId xmlns:a16="http://schemas.microsoft.com/office/drawing/2014/main" xmlns="" id="{F1CD0F39-EA12-44FD-80DD-CE43A31B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6" y="3924"/>
                <a:ext cx="100" cy="128"/>
              </a:xfrm>
              <a:custGeom>
                <a:avLst/>
                <a:gdLst>
                  <a:gd name="T0" fmla="+- 0 13335 13236"/>
                  <a:gd name="T1" fmla="*/ T0 w 100"/>
                  <a:gd name="T2" fmla="+- 0 4052 3924"/>
                  <a:gd name="T3" fmla="*/ 4052 h 128"/>
                  <a:gd name="T4" fmla="+- 0 13236 13236"/>
                  <a:gd name="T5" fmla="*/ T4 w 100"/>
                  <a:gd name="T6" fmla="+- 0 4052 3924"/>
                  <a:gd name="T7" fmla="*/ 4052 h 128"/>
                  <a:gd name="T8" fmla="+- 0 13236 13236"/>
                  <a:gd name="T9" fmla="*/ T8 w 100"/>
                  <a:gd name="T10" fmla="+- 0 3924 3924"/>
                  <a:gd name="T11" fmla="*/ 3924 h 128"/>
                  <a:gd name="T12" fmla="+- 0 13335 13236"/>
                  <a:gd name="T13" fmla="*/ T12 w 100"/>
                  <a:gd name="T14" fmla="+- 0 3924 3924"/>
                  <a:gd name="T15" fmla="*/ 3924 h 128"/>
                  <a:gd name="T16" fmla="+- 0 13335 13236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4FB82A52-9BAF-40CC-8366-16D8DE2DB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75" y="3924"/>
              <a:ext cx="100" cy="128"/>
              <a:chOff x="13375" y="3924"/>
              <a:chExt cx="100" cy="128"/>
            </a:xfrm>
          </p:grpSpPr>
          <p:sp>
            <p:nvSpPr>
              <p:cNvPr id="199" name="Freeform 171">
                <a:extLst>
                  <a:ext uri="{FF2B5EF4-FFF2-40B4-BE49-F238E27FC236}">
                    <a16:creationId xmlns:a16="http://schemas.microsoft.com/office/drawing/2014/main" xmlns="" id="{5944600A-48CE-4B9F-ADF0-B9655C83A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5" y="3924"/>
                <a:ext cx="100" cy="128"/>
              </a:xfrm>
              <a:custGeom>
                <a:avLst/>
                <a:gdLst>
                  <a:gd name="T0" fmla="+- 0 13475 13375"/>
                  <a:gd name="T1" fmla="*/ T0 w 100"/>
                  <a:gd name="T2" fmla="+- 0 4052 3924"/>
                  <a:gd name="T3" fmla="*/ 4052 h 128"/>
                  <a:gd name="T4" fmla="+- 0 13375 13375"/>
                  <a:gd name="T5" fmla="*/ T4 w 100"/>
                  <a:gd name="T6" fmla="+- 0 4052 3924"/>
                  <a:gd name="T7" fmla="*/ 4052 h 128"/>
                  <a:gd name="T8" fmla="+- 0 13375 13375"/>
                  <a:gd name="T9" fmla="*/ T8 w 100"/>
                  <a:gd name="T10" fmla="+- 0 3924 3924"/>
                  <a:gd name="T11" fmla="*/ 3924 h 128"/>
                  <a:gd name="T12" fmla="+- 0 13475 13375"/>
                  <a:gd name="T13" fmla="*/ T12 w 100"/>
                  <a:gd name="T14" fmla="+- 0 3924 3924"/>
                  <a:gd name="T15" fmla="*/ 3924 h 128"/>
                  <a:gd name="T16" fmla="+- 0 13475 1337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10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81D197A6-7BEB-4398-AEAB-973B3EF21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15" y="3924"/>
              <a:ext cx="100" cy="128"/>
              <a:chOff x="13515" y="3924"/>
              <a:chExt cx="100" cy="128"/>
            </a:xfrm>
          </p:grpSpPr>
          <p:sp>
            <p:nvSpPr>
              <p:cNvPr id="198" name="Freeform 170">
                <a:extLst>
                  <a:ext uri="{FF2B5EF4-FFF2-40B4-BE49-F238E27FC236}">
                    <a16:creationId xmlns:a16="http://schemas.microsoft.com/office/drawing/2014/main" xmlns="" id="{6B829B80-E444-49FE-B9C6-E70AFE591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5" y="3924"/>
                <a:ext cx="100" cy="128"/>
              </a:xfrm>
              <a:custGeom>
                <a:avLst/>
                <a:gdLst>
                  <a:gd name="T0" fmla="+- 0 13614 13515"/>
                  <a:gd name="T1" fmla="*/ T0 w 100"/>
                  <a:gd name="T2" fmla="+- 0 4052 3924"/>
                  <a:gd name="T3" fmla="*/ 4052 h 128"/>
                  <a:gd name="T4" fmla="+- 0 13515 13515"/>
                  <a:gd name="T5" fmla="*/ T4 w 100"/>
                  <a:gd name="T6" fmla="+- 0 4052 3924"/>
                  <a:gd name="T7" fmla="*/ 4052 h 128"/>
                  <a:gd name="T8" fmla="+- 0 13515 13515"/>
                  <a:gd name="T9" fmla="*/ T8 w 100"/>
                  <a:gd name="T10" fmla="+- 0 3924 3924"/>
                  <a:gd name="T11" fmla="*/ 3924 h 128"/>
                  <a:gd name="T12" fmla="+- 0 13614 13515"/>
                  <a:gd name="T13" fmla="*/ T12 w 100"/>
                  <a:gd name="T14" fmla="+- 0 3924 3924"/>
                  <a:gd name="T15" fmla="*/ 3924 h 128"/>
                  <a:gd name="T16" fmla="+- 0 13614 1351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9F8BE00D-EC17-433E-8A4F-BBB4FADD56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55" y="3924"/>
              <a:ext cx="100" cy="128"/>
              <a:chOff x="13655" y="3924"/>
              <a:chExt cx="100" cy="128"/>
            </a:xfrm>
          </p:grpSpPr>
          <p:sp>
            <p:nvSpPr>
              <p:cNvPr id="197" name="Freeform 169">
                <a:extLst>
                  <a:ext uri="{FF2B5EF4-FFF2-40B4-BE49-F238E27FC236}">
                    <a16:creationId xmlns:a16="http://schemas.microsoft.com/office/drawing/2014/main" xmlns="" id="{C7294964-2536-4CD6-A408-50E761E2B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5" y="3924"/>
                <a:ext cx="100" cy="128"/>
              </a:xfrm>
              <a:custGeom>
                <a:avLst/>
                <a:gdLst>
                  <a:gd name="T0" fmla="+- 0 13754 13655"/>
                  <a:gd name="T1" fmla="*/ T0 w 100"/>
                  <a:gd name="T2" fmla="+- 0 4052 3924"/>
                  <a:gd name="T3" fmla="*/ 4052 h 128"/>
                  <a:gd name="T4" fmla="+- 0 13655 13655"/>
                  <a:gd name="T5" fmla="*/ T4 w 100"/>
                  <a:gd name="T6" fmla="+- 0 4052 3924"/>
                  <a:gd name="T7" fmla="*/ 4052 h 128"/>
                  <a:gd name="T8" fmla="+- 0 13655 13655"/>
                  <a:gd name="T9" fmla="*/ T8 w 100"/>
                  <a:gd name="T10" fmla="+- 0 3924 3924"/>
                  <a:gd name="T11" fmla="*/ 3924 h 128"/>
                  <a:gd name="T12" fmla="+- 0 13754 13655"/>
                  <a:gd name="T13" fmla="*/ T12 w 100"/>
                  <a:gd name="T14" fmla="+- 0 3924 3924"/>
                  <a:gd name="T15" fmla="*/ 3924 h 128"/>
                  <a:gd name="T16" fmla="+- 0 13754 1365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8C3576A7-CECB-4B44-8261-0F58DF487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95" y="3924"/>
              <a:ext cx="100" cy="128"/>
              <a:chOff x="13795" y="3924"/>
              <a:chExt cx="100" cy="128"/>
            </a:xfrm>
          </p:grpSpPr>
          <p:sp>
            <p:nvSpPr>
              <p:cNvPr id="196" name="Freeform 168">
                <a:extLst>
                  <a:ext uri="{FF2B5EF4-FFF2-40B4-BE49-F238E27FC236}">
                    <a16:creationId xmlns:a16="http://schemas.microsoft.com/office/drawing/2014/main" xmlns="" id="{281B8E65-50CD-4476-BE99-C02D64884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" y="3924"/>
                <a:ext cx="100" cy="128"/>
              </a:xfrm>
              <a:custGeom>
                <a:avLst/>
                <a:gdLst>
                  <a:gd name="T0" fmla="+- 0 13894 13795"/>
                  <a:gd name="T1" fmla="*/ T0 w 100"/>
                  <a:gd name="T2" fmla="+- 0 4052 3924"/>
                  <a:gd name="T3" fmla="*/ 4052 h 128"/>
                  <a:gd name="T4" fmla="+- 0 13795 13795"/>
                  <a:gd name="T5" fmla="*/ T4 w 100"/>
                  <a:gd name="T6" fmla="+- 0 4052 3924"/>
                  <a:gd name="T7" fmla="*/ 4052 h 128"/>
                  <a:gd name="T8" fmla="+- 0 13795 13795"/>
                  <a:gd name="T9" fmla="*/ T8 w 100"/>
                  <a:gd name="T10" fmla="+- 0 3924 3924"/>
                  <a:gd name="T11" fmla="*/ 3924 h 128"/>
                  <a:gd name="T12" fmla="+- 0 13894 13795"/>
                  <a:gd name="T13" fmla="*/ T12 w 100"/>
                  <a:gd name="T14" fmla="+- 0 3924 3924"/>
                  <a:gd name="T15" fmla="*/ 3924 h 128"/>
                  <a:gd name="T16" fmla="+- 0 13894 1379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9EC0500C-AA08-48DE-AE98-311DE17C19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5" y="3924"/>
              <a:ext cx="100" cy="128"/>
              <a:chOff x="13935" y="3924"/>
              <a:chExt cx="100" cy="128"/>
            </a:xfrm>
          </p:grpSpPr>
          <p:sp>
            <p:nvSpPr>
              <p:cNvPr id="195" name="Freeform 167">
                <a:extLst>
                  <a:ext uri="{FF2B5EF4-FFF2-40B4-BE49-F238E27FC236}">
                    <a16:creationId xmlns:a16="http://schemas.microsoft.com/office/drawing/2014/main" xmlns="" id="{387F9619-FA23-4695-8720-D9919977C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5" y="3924"/>
                <a:ext cx="100" cy="128"/>
              </a:xfrm>
              <a:custGeom>
                <a:avLst/>
                <a:gdLst>
                  <a:gd name="T0" fmla="+- 0 14034 13935"/>
                  <a:gd name="T1" fmla="*/ T0 w 100"/>
                  <a:gd name="T2" fmla="+- 0 4052 3924"/>
                  <a:gd name="T3" fmla="*/ 4052 h 128"/>
                  <a:gd name="T4" fmla="+- 0 13935 13935"/>
                  <a:gd name="T5" fmla="*/ T4 w 100"/>
                  <a:gd name="T6" fmla="+- 0 4052 3924"/>
                  <a:gd name="T7" fmla="*/ 4052 h 128"/>
                  <a:gd name="T8" fmla="+- 0 13935 13935"/>
                  <a:gd name="T9" fmla="*/ T8 w 100"/>
                  <a:gd name="T10" fmla="+- 0 3924 3924"/>
                  <a:gd name="T11" fmla="*/ 3924 h 128"/>
                  <a:gd name="T12" fmla="+- 0 14034 13935"/>
                  <a:gd name="T13" fmla="*/ T12 w 100"/>
                  <a:gd name="T14" fmla="+- 0 3924 3924"/>
                  <a:gd name="T15" fmla="*/ 3924 h 128"/>
                  <a:gd name="T16" fmla="+- 0 14034 1393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D9E70567-5CAA-4EDE-864E-8203EE3FC0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74" y="3924"/>
              <a:ext cx="100" cy="128"/>
              <a:chOff x="14074" y="3924"/>
              <a:chExt cx="100" cy="128"/>
            </a:xfrm>
          </p:grpSpPr>
          <p:sp>
            <p:nvSpPr>
              <p:cNvPr id="194" name="Freeform 166">
                <a:extLst>
                  <a:ext uri="{FF2B5EF4-FFF2-40B4-BE49-F238E27FC236}">
                    <a16:creationId xmlns:a16="http://schemas.microsoft.com/office/drawing/2014/main" xmlns="" id="{DB373772-BF89-4394-A1BE-B98BA8678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4" y="3924"/>
                <a:ext cx="100" cy="128"/>
              </a:xfrm>
              <a:custGeom>
                <a:avLst/>
                <a:gdLst>
                  <a:gd name="T0" fmla="+- 0 14174 14074"/>
                  <a:gd name="T1" fmla="*/ T0 w 100"/>
                  <a:gd name="T2" fmla="+- 0 4052 3924"/>
                  <a:gd name="T3" fmla="*/ 4052 h 128"/>
                  <a:gd name="T4" fmla="+- 0 14074 14074"/>
                  <a:gd name="T5" fmla="*/ T4 w 100"/>
                  <a:gd name="T6" fmla="+- 0 4052 3924"/>
                  <a:gd name="T7" fmla="*/ 4052 h 128"/>
                  <a:gd name="T8" fmla="+- 0 14074 14074"/>
                  <a:gd name="T9" fmla="*/ T8 w 100"/>
                  <a:gd name="T10" fmla="+- 0 3924 3924"/>
                  <a:gd name="T11" fmla="*/ 3924 h 128"/>
                  <a:gd name="T12" fmla="+- 0 14174 14074"/>
                  <a:gd name="T13" fmla="*/ T12 w 100"/>
                  <a:gd name="T14" fmla="+- 0 3924 3924"/>
                  <a:gd name="T15" fmla="*/ 3924 h 128"/>
                  <a:gd name="T16" fmla="+- 0 14174 1407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10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E615E608-20A0-4B6E-8AE5-E603E0345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14" y="3924"/>
              <a:ext cx="100" cy="128"/>
              <a:chOff x="14214" y="3924"/>
              <a:chExt cx="100" cy="128"/>
            </a:xfrm>
          </p:grpSpPr>
          <p:sp>
            <p:nvSpPr>
              <p:cNvPr id="193" name="Freeform 165">
                <a:extLst>
                  <a:ext uri="{FF2B5EF4-FFF2-40B4-BE49-F238E27FC236}">
                    <a16:creationId xmlns:a16="http://schemas.microsoft.com/office/drawing/2014/main" xmlns="" id="{0099F91B-ADC2-451A-A357-B732FEE9F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4" y="3924"/>
                <a:ext cx="100" cy="128"/>
              </a:xfrm>
              <a:custGeom>
                <a:avLst/>
                <a:gdLst>
                  <a:gd name="T0" fmla="+- 0 14313 14214"/>
                  <a:gd name="T1" fmla="*/ T0 w 100"/>
                  <a:gd name="T2" fmla="+- 0 4052 3924"/>
                  <a:gd name="T3" fmla="*/ 4052 h 128"/>
                  <a:gd name="T4" fmla="+- 0 14214 14214"/>
                  <a:gd name="T5" fmla="*/ T4 w 100"/>
                  <a:gd name="T6" fmla="+- 0 4052 3924"/>
                  <a:gd name="T7" fmla="*/ 4052 h 128"/>
                  <a:gd name="T8" fmla="+- 0 14214 14214"/>
                  <a:gd name="T9" fmla="*/ T8 w 100"/>
                  <a:gd name="T10" fmla="+- 0 3924 3924"/>
                  <a:gd name="T11" fmla="*/ 3924 h 128"/>
                  <a:gd name="T12" fmla="+- 0 14313 14214"/>
                  <a:gd name="T13" fmla="*/ T12 w 100"/>
                  <a:gd name="T14" fmla="+- 0 3924 3924"/>
                  <a:gd name="T15" fmla="*/ 3924 h 128"/>
                  <a:gd name="T16" fmla="+- 0 14313 1421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580D2641-88BF-4447-A6FF-145046CCA5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54" y="3924"/>
              <a:ext cx="100" cy="128"/>
              <a:chOff x="14354" y="3924"/>
              <a:chExt cx="100" cy="128"/>
            </a:xfrm>
          </p:grpSpPr>
          <p:sp>
            <p:nvSpPr>
              <p:cNvPr id="192" name="Freeform 164">
                <a:extLst>
                  <a:ext uri="{FF2B5EF4-FFF2-40B4-BE49-F238E27FC236}">
                    <a16:creationId xmlns:a16="http://schemas.microsoft.com/office/drawing/2014/main" xmlns="" id="{B1744FF4-22D5-4061-9C99-DB9D20533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4" y="3924"/>
                <a:ext cx="100" cy="128"/>
              </a:xfrm>
              <a:custGeom>
                <a:avLst/>
                <a:gdLst>
                  <a:gd name="T0" fmla="+- 0 14453 14354"/>
                  <a:gd name="T1" fmla="*/ T0 w 100"/>
                  <a:gd name="T2" fmla="+- 0 4052 3924"/>
                  <a:gd name="T3" fmla="*/ 4052 h 128"/>
                  <a:gd name="T4" fmla="+- 0 14354 14354"/>
                  <a:gd name="T5" fmla="*/ T4 w 100"/>
                  <a:gd name="T6" fmla="+- 0 4052 3924"/>
                  <a:gd name="T7" fmla="*/ 4052 h 128"/>
                  <a:gd name="T8" fmla="+- 0 14354 14354"/>
                  <a:gd name="T9" fmla="*/ T8 w 100"/>
                  <a:gd name="T10" fmla="+- 0 3924 3924"/>
                  <a:gd name="T11" fmla="*/ 3924 h 128"/>
                  <a:gd name="T12" fmla="+- 0 14453 14354"/>
                  <a:gd name="T13" fmla="*/ T12 w 100"/>
                  <a:gd name="T14" fmla="+- 0 3924 3924"/>
                  <a:gd name="T15" fmla="*/ 3924 h 128"/>
                  <a:gd name="T16" fmla="+- 0 14453 1435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4545AAD9-7C69-429B-9854-4C5C13340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4" y="3924"/>
              <a:ext cx="100" cy="128"/>
              <a:chOff x="14494" y="3924"/>
              <a:chExt cx="100" cy="128"/>
            </a:xfrm>
          </p:grpSpPr>
          <p:sp>
            <p:nvSpPr>
              <p:cNvPr id="191" name="Freeform 163">
                <a:extLst>
                  <a:ext uri="{FF2B5EF4-FFF2-40B4-BE49-F238E27FC236}">
                    <a16:creationId xmlns:a16="http://schemas.microsoft.com/office/drawing/2014/main" xmlns="" id="{F3447BD2-9D06-4779-AD29-745C9353F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4" y="3924"/>
                <a:ext cx="100" cy="128"/>
              </a:xfrm>
              <a:custGeom>
                <a:avLst/>
                <a:gdLst>
                  <a:gd name="T0" fmla="+- 0 14593 14494"/>
                  <a:gd name="T1" fmla="*/ T0 w 100"/>
                  <a:gd name="T2" fmla="+- 0 4052 3924"/>
                  <a:gd name="T3" fmla="*/ 4052 h 128"/>
                  <a:gd name="T4" fmla="+- 0 14494 14494"/>
                  <a:gd name="T5" fmla="*/ T4 w 100"/>
                  <a:gd name="T6" fmla="+- 0 4052 3924"/>
                  <a:gd name="T7" fmla="*/ 4052 h 128"/>
                  <a:gd name="T8" fmla="+- 0 14494 14494"/>
                  <a:gd name="T9" fmla="*/ T8 w 100"/>
                  <a:gd name="T10" fmla="+- 0 3924 3924"/>
                  <a:gd name="T11" fmla="*/ 3924 h 128"/>
                  <a:gd name="T12" fmla="+- 0 14593 14494"/>
                  <a:gd name="T13" fmla="*/ T12 w 100"/>
                  <a:gd name="T14" fmla="+- 0 3924 3924"/>
                  <a:gd name="T15" fmla="*/ 3924 h 128"/>
                  <a:gd name="T16" fmla="+- 0 14593 1449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27E01832-0F7A-432E-B54D-F8CD9A9371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34" y="3924"/>
              <a:ext cx="100" cy="128"/>
              <a:chOff x="14634" y="3924"/>
              <a:chExt cx="100" cy="128"/>
            </a:xfrm>
          </p:grpSpPr>
          <p:sp>
            <p:nvSpPr>
              <p:cNvPr id="190" name="Freeform 162">
                <a:extLst>
                  <a:ext uri="{FF2B5EF4-FFF2-40B4-BE49-F238E27FC236}">
                    <a16:creationId xmlns:a16="http://schemas.microsoft.com/office/drawing/2014/main" xmlns="" id="{4B503C47-6B39-4490-8C74-EE0D4C32B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4" y="3924"/>
                <a:ext cx="100" cy="128"/>
              </a:xfrm>
              <a:custGeom>
                <a:avLst/>
                <a:gdLst>
                  <a:gd name="T0" fmla="+- 0 14733 14634"/>
                  <a:gd name="T1" fmla="*/ T0 w 100"/>
                  <a:gd name="T2" fmla="+- 0 4052 3924"/>
                  <a:gd name="T3" fmla="*/ 4052 h 128"/>
                  <a:gd name="T4" fmla="+- 0 14634 14634"/>
                  <a:gd name="T5" fmla="*/ T4 w 100"/>
                  <a:gd name="T6" fmla="+- 0 4052 3924"/>
                  <a:gd name="T7" fmla="*/ 4052 h 128"/>
                  <a:gd name="T8" fmla="+- 0 14634 14634"/>
                  <a:gd name="T9" fmla="*/ T8 w 100"/>
                  <a:gd name="T10" fmla="+- 0 3924 3924"/>
                  <a:gd name="T11" fmla="*/ 3924 h 128"/>
                  <a:gd name="T12" fmla="+- 0 14733 14634"/>
                  <a:gd name="T13" fmla="*/ T12 w 100"/>
                  <a:gd name="T14" fmla="+- 0 3924 3924"/>
                  <a:gd name="T15" fmla="*/ 3924 h 128"/>
                  <a:gd name="T16" fmla="+- 0 14733 1463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xmlns="" id="{15784B38-A43A-4493-AC1D-86EAB5090E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73" y="3924"/>
              <a:ext cx="100" cy="128"/>
              <a:chOff x="14773" y="3924"/>
              <a:chExt cx="100" cy="128"/>
            </a:xfrm>
          </p:grpSpPr>
          <p:sp>
            <p:nvSpPr>
              <p:cNvPr id="189" name="Freeform 161">
                <a:extLst>
                  <a:ext uri="{FF2B5EF4-FFF2-40B4-BE49-F238E27FC236}">
                    <a16:creationId xmlns:a16="http://schemas.microsoft.com/office/drawing/2014/main" xmlns="" id="{7E018C30-8954-40D3-8768-347543ECB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3" y="3924"/>
                <a:ext cx="100" cy="128"/>
              </a:xfrm>
              <a:custGeom>
                <a:avLst/>
                <a:gdLst>
                  <a:gd name="T0" fmla="+- 0 14873 14773"/>
                  <a:gd name="T1" fmla="*/ T0 w 100"/>
                  <a:gd name="T2" fmla="+- 0 4052 3924"/>
                  <a:gd name="T3" fmla="*/ 4052 h 128"/>
                  <a:gd name="T4" fmla="+- 0 14773 14773"/>
                  <a:gd name="T5" fmla="*/ T4 w 100"/>
                  <a:gd name="T6" fmla="+- 0 4052 3924"/>
                  <a:gd name="T7" fmla="*/ 4052 h 128"/>
                  <a:gd name="T8" fmla="+- 0 14773 14773"/>
                  <a:gd name="T9" fmla="*/ T8 w 100"/>
                  <a:gd name="T10" fmla="+- 0 3924 3924"/>
                  <a:gd name="T11" fmla="*/ 3924 h 128"/>
                  <a:gd name="T12" fmla="+- 0 14873 14773"/>
                  <a:gd name="T13" fmla="*/ T12 w 100"/>
                  <a:gd name="T14" fmla="+- 0 3924 3924"/>
                  <a:gd name="T15" fmla="*/ 3924 h 128"/>
                  <a:gd name="T16" fmla="+- 0 14873 14773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10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DB7757F7-308B-4F79-856F-31C24E7DE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13" y="3924"/>
              <a:ext cx="100" cy="128"/>
              <a:chOff x="14913" y="3924"/>
              <a:chExt cx="100" cy="128"/>
            </a:xfrm>
          </p:grpSpPr>
          <p:sp>
            <p:nvSpPr>
              <p:cNvPr id="188" name="Freeform 160">
                <a:extLst>
                  <a:ext uri="{FF2B5EF4-FFF2-40B4-BE49-F238E27FC236}">
                    <a16:creationId xmlns:a16="http://schemas.microsoft.com/office/drawing/2014/main" xmlns="" id="{0D771594-45FC-4F65-BFA0-8DC2A9F05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3" y="3924"/>
                <a:ext cx="100" cy="128"/>
              </a:xfrm>
              <a:custGeom>
                <a:avLst/>
                <a:gdLst>
                  <a:gd name="T0" fmla="+- 0 15012 14913"/>
                  <a:gd name="T1" fmla="*/ T0 w 100"/>
                  <a:gd name="T2" fmla="+- 0 4052 3924"/>
                  <a:gd name="T3" fmla="*/ 4052 h 128"/>
                  <a:gd name="T4" fmla="+- 0 14913 14913"/>
                  <a:gd name="T5" fmla="*/ T4 w 100"/>
                  <a:gd name="T6" fmla="+- 0 4052 3924"/>
                  <a:gd name="T7" fmla="*/ 4052 h 128"/>
                  <a:gd name="T8" fmla="+- 0 14913 14913"/>
                  <a:gd name="T9" fmla="*/ T8 w 100"/>
                  <a:gd name="T10" fmla="+- 0 3924 3924"/>
                  <a:gd name="T11" fmla="*/ 3924 h 128"/>
                  <a:gd name="T12" fmla="+- 0 15012 14913"/>
                  <a:gd name="T13" fmla="*/ T12 w 100"/>
                  <a:gd name="T14" fmla="+- 0 3924 3924"/>
                  <a:gd name="T15" fmla="*/ 3924 h 128"/>
                  <a:gd name="T16" fmla="+- 0 15012 14913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E8D694CE-29E1-4770-B85C-8E55AA5020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53" y="3924"/>
              <a:ext cx="100" cy="128"/>
              <a:chOff x="15053" y="3924"/>
              <a:chExt cx="100" cy="128"/>
            </a:xfrm>
          </p:grpSpPr>
          <p:sp>
            <p:nvSpPr>
              <p:cNvPr id="187" name="Freeform 159">
                <a:extLst>
                  <a:ext uri="{FF2B5EF4-FFF2-40B4-BE49-F238E27FC236}">
                    <a16:creationId xmlns:a16="http://schemas.microsoft.com/office/drawing/2014/main" xmlns="" id="{38244385-EE99-4C03-9E34-D494CCDD6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3" y="3924"/>
                <a:ext cx="100" cy="128"/>
              </a:xfrm>
              <a:custGeom>
                <a:avLst/>
                <a:gdLst>
                  <a:gd name="T0" fmla="+- 0 15152 15053"/>
                  <a:gd name="T1" fmla="*/ T0 w 100"/>
                  <a:gd name="T2" fmla="+- 0 4052 3924"/>
                  <a:gd name="T3" fmla="*/ 4052 h 128"/>
                  <a:gd name="T4" fmla="+- 0 15053 15053"/>
                  <a:gd name="T5" fmla="*/ T4 w 100"/>
                  <a:gd name="T6" fmla="+- 0 4052 3924"/>
                  <a:gd name="T7" fmla="*/ 4052 h 128"/>
                  <a:gd name="T8" fmla="+- 0 15053 15053"/>
                  <a:gd name="T9" fmla="*/ T8 w 100"/>
                  <a:gd name="T10" fmla="+- 0 3924 3924"/>
                  <a:gd name="T11" fmla="*/ 3924 h 128"/>
                  <a:gd name="T12" fmla="+- 0 15152 15053"/>
                  <a:gd name="T13" fmla="*/ T12 w 100"/>
                  <a:gd name="T14" fmla="+- 0 3924 3924"/>
                  <a:gd name="T15" fmla="*/ 3924 h 128"/>
                  <a:gd name="T16" fmla="+- 0 15152 15053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CDB9DFCE-FB0E-42EF-9DFE-2901E7D05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3" y="3924"/>
              <a:ext cx="100" cy="128"/>
              <a:chOff x="15193" y="3924"/>
              <a:chExt cx="100" cy="128"/>
            </a:xfrm>
          </p:grpSpPr>
          <p:sp>
            <p:nvSpPr>
              <p:cNvPr id="186" name="Freeform 158">
                <a:extLst>
                  <a:ext uri="{FF2B5EF4-FFF2-40B4-BE49-F238E27FC236}">
                    <a16:creationId xmlns:a16="http://schemas.microsoft.com/office/drawing/2014/main" xmlns="" id="{2871F77A-836C-4AB6-BE3E-08C2767E2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3" y="3924"/>
                <a:ext cx="100" cy="128"/>
              </a:xfrm>
              <a:custGeom>
                <a:avLst/>
                <a:gdLst>
                  <a:gd name="T0" fmla="+- 0 15292 15193"/>
                  <a:gd name="T1" fmla="*/ T0 w 100"/>
                  <a:gd name="T2" fmla="+- 0 4052 3924"/>
                  <a:gd name="T3" fmla="*/ 4052 h 128"/>
                  <a:gd name="T4" fmla="+- 0 15193 15193"/>
                  <a:gd name="T5" fmla="*/ T4 w 100"/>
                  <a:gd name="T6" fmla="+- 0 4052 3924"/>
                  <a:gd name="T7" fmla="*/ 4052 h 128"/>
                  <a:gd name="T8" fmla="+- 0 15193 15193"/>
                  <a:gd name="T9" fmla="*/ T8 w 100"/>
                  <a:gd name="T10" fmla="+- 0 3924 3924"/>
                  <a:gd name="T11" fmla="*/ 3924 h 128"/>
                  <a:gd name="T12" fmla="+- 0 15292 15193"/>
                  <a:gd name="T13" fmla="*/ T12 w 100"/>
                  <a:gd name="T14" fmla="+- 0 3924 3924"/>
                  <a:gd name="T15" fmla="*/ 3924 h 128"/>
                  <a:gd name="T16" fmla="+- 0 15292 15193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57B27561-7A25-422B-8890-39A8BCF1E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11" y="1659"/>
              <a:ext cx="870" cy="846"/>
              <a:chOff x="10911" y="1659"/>
              <a:chExt cx="870" cy="846"/>
            </a:xfrm>
          </p:grpSpPr>
          <p:sp>
            <p:nvSpPr>
              <p:cNvPr id="185" name="Freeform 157">
                <a:extLst>
                  <a:ext uri="{FF2B5EF4-FFF2-40B4-BE49-F238E27FC236}">
                    <a16:creationId xmlns:a16="http://schemas.microsoft.com/office/drawing/2014/main" xmlns="" id="{85795124-818B-4117-A3C3-8610EFEDC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1" y="1659"/>
                <a:ext cx="870" cy="846"/>
              </a:xfrm>
              <a:custGeom>
                <a:avLst/>
                <a:gdLst>
                  <a:gd name="T0" fmla="+- 0 11731 10911"/>
                  <a:gd name="T1" fmla="*/ T0 w 870"/>
                  <a:gd name="T2" fmla="+- 0 2505 1659"/>
                  <a:gd name="T3" fmla="*/ 2505 h 846"/>
                  <a:gd name="T4" fmla="+- 0 11681 10911"/>
                  <a:gd name="T5" fmla="*/ T4 w 870"/>
                  <a:gd name="T6" fmla="+- 0 2454 1659"/>
                  <a:gd name="T7" fmla="*/ 2454 h 846"/>
                  <a:gd name="T8" fmla="+- 0 11677 10911"/>
                  <a:gd name="T9" fmla="*/ T8 w 870"/>
                  <a:gd name="T10" fmla="+- 0 2378 1659"/>
                  <a:gd name="T11" fmla="*/ 2378 h 846"/>
                  <a:gd name="T12" fmla="+- 0 11665 10911"/>
                  <a:gd name="T13" fmla="*/ T12 w 870"/>
                  <a:gd name="T14" fmla="+- 0 2304 1659"/>
                  <a:gd name="T15" fmla="*/ 2304 h 846"/>
                  <a:gd name="T16" fmla="+- 0 11645 10911"/>
                  <a:gd name="T17" fmla="*/ T16 w 870"/>
                  <a:gd name="T18" fmla="+- 0 2233 1659"/>
                  <a:gd name="T19" fmla="*/ 2233 h 846"/>
                  <a:gd name="T20" fmla="+- 0 11617 10911"/>
                  <a:gd name="T21" fmla="*/ T20 w 870"/>
                  <a:gd name="T22" fmla="+- 0 2165 1659"/>
                  <a:gd name="T23" fmla="*/ 2165 h 846"/>
                  <a:gd name="T24" fmla="+- 0 11582 10911"/>
                  <a:gd name="T25" fmla="*/ T24 w 870"/>
                  <a:gd name="T26" fmla="+- 0 2101 1659"/>
                  <a:gd name="T27" fmla="*/ 2101 h 846"/>
                  <a:gd name="T28" fmla="+- 0 11540 10911"/>
                  <a:gd name="T29" fmla="*/ T28 w 870"/>
                  <a:gd name="T30" fmla="+- 0 2041 1659"/>
                  <a:gd name="T31" fmla="*/ 2041 h 846"/>
                  <a:gd name="T32" fmla="+- 0 11491 10911"/>
                  <a:gd name="T33" fmla="*/ T32 w 870"/>
                  <a:gd name="T34" fmla="+- 0 1986 1659"/>
                  <a:gd name="T35" fmla="*/ 1986 h 846"/>
                  <a:gd name="T36" fmla="+- 0 11440 10911"/>
                  <a:gd name="T37" fmla="*/ T36 w 870"/>
                  <a:gd name="T38" fmla="+- 0 1937 1659"/>
                  <a:gd name="T39" fmla="*/ 1937 h 846"/>
                  <a:gd name="T40" fmla="+- 0 11383 10911"/>
                  <a:gd name="T41" fmla="*/ T40 w 870"/>
                  <a:gd name="T42" fmla="+- 0 1893 1659"/>
                  <a:gd name="T43" fmla="*/ 1893 h 846"/>
                  <a:gd name="T44" fmla="+- 0 11322 10911"/>
                  <a:gd name="T45" fmla="*/ T44 w 870"/>
                  <a:gd name="T46" fmla="+- 0 1855 1659"/>
                  <a:gd name="T47" fmla="*/ 1855 h 846"/>
                  <a:gd name="T48" fmla="+- 0 11256 10911"/>
                  <a:gd name="T49" fmla="*/ T48 w 870"/>
                  <a:gd name="T50" fmla="+- 0 1823 1659"/>
                  <a:gd name="T51" fmla="*/ 1823 h 846"/>
                  <a:gd name="T52" fmla="+- 0 11187 10911"/>
                  <a:gd name="T53" fmla="*/ T52 w 870"/>
                  <a:gd name="T54" fmla="+- 0 1797 1659"/>
                  <a:gd name="T55" fmla="*/ 1797 h 846"/>
                  <a:gd name="T56" fmla="+- 0 11114 10911"/>
                  <a:gd name="T57" fmla="*/ T56 w 870"/>
                  <a:gd name="T58" fmla="+- 0 1778 1659"/>
                  <a:gd name="T59" fmla="*/ 1778 h 846"/>
                  <a:gd name="T60" fmla="+- 0 11039 10911"/>
                  <a:gd name="T61" fmla="*/ T60 w 870"/>
                  <a:gd name="T62" fmla="+- 0 1766 1659"/>
                  <a:gd name="T63" fmla="*/ 1766 h 846"/>
                  <a:gd name="T64" fmla="+- 0 10961 10911"/>
                  <a:gd name="T65" fmla="*/ T64 w 870"/>
                  <a:gd name="T66" fmla="+- 0 1761 1659"/>
                  <a:gd name="T67" fmla="*/ 1761 h 846"/>
                  <a:gd name="T68" fmla="+- 0 10941 10911"/>
                  <a:gd name="T69" fmla="*/ T68 w 870"/>
                  <a:gd name="T70" fmla="+- 0 1757 1659"/>
                  <a:gd name="T71" fmla="*/ 1757 h 846"/>
                  <a:gd name="T72" fmla="+- 0 10925 10911"/>
                  <a:gd name="T73" fmla="*/ T72 w 870"/>
                  <a:gd name="T74" fmla="+- 0 1746 1659"/>
                  <a:gd name="T75" fmla="*/ 1746 h 846"/>
                  <a:gd name="T76" fmla="+- 0 10915 10911"/>
                  <a:gd name="T77" fmla="*/ T76 w 870"/>
                  <a:gd name="T78" fmla="+- 0 1729 1659"/>
                  <a:gd name="T79" fmla="*/ 1729 h 846"/>
                  <a:gd name="T80" fmla="+- 0 10911 10911"/>
                  <a:gd name="T81" fmla="*/ T80 w 870"/>
                  <a:gd name="T82" fmla="+- 0 1710 1659"/>
                  <a:gd name="T83" fmla="*/ 1710 h 846"/>
                  <a:gd name="T84" fmla="+- 0 10915 10911"/>
                  <a:gd name="T85" fmla="*/ T84 w 870"/>
                  <a:gd name="T86" fmla="+- 0 1690 1659"/>
                  <a:gd name="T87" fmla="*/ 1690 h 846"/>
                  <a:gd name="T88" fmla="+- 0 10926 10911"/>
                  <a:gd name="T89" fmla="*/ T88 w 870"/>
                  <a:gd name="T90" fmla="+- 0 1674 1659"/>
                  <a:gd name="T91" fmla="*/ 1674 h 846"/>
                  <a:gd name="T92" fmla="+- 0 10942 10911"/>
                  <a:gd name="T93" fmla="*/ T92 w 870"/>
                  <a:gd name="T94" fmla="+- 0 1663 1659"/>
                  <a:gd name="T95" fmla="*/ 1663 h 846"/>
                  <a:gd name="T96" fmla="+- 0 10962 10911"/>
                  <a:gd name="T97" fmla="*/ T96 w 870"/>
                  <a:gd name="T98" fmla="+- 0 1659 1659"/>
                  <a:gd name="T99" fmla="*/ 1659 h 846"/>
                  <a:gd name="T100" fmla="+- 0 11032 10911"/>
                  <a:gd name="T101" fmla="*/ T100 w 870"/>
                  <a:gd name="T102" fmla="+- 0 1663 1659"/>
                  <a:gd name="T103" fmla="*/ 1663 h 846"/>
                  <a:gd name="T104" fmla="+- 0 11101 10911"/>
                  <a:gd name="T105" fmla="*/ T104 w 870"/>
                  <a:gd name="T106" fmla="+- 0 1672 1659"/>
                  <a:gd name="T107" fmla="*/ 1672 h 846"/>
                  <a:gd name="T108" fmla="+- 0 11168 10911"/>
                  <a:gd name="T109" fmla="*/ T108 w 870"/>
                  <a:gd name="T110" fmla="+- 0 1686 1659"/>
                  <a:gd name="T111" fmla="*/ 1686 h 846"/>
                  <a:gd name="T112" fmla="+- 0 11233 10911"/>
                  <a:gd name="T113" fmla="*/ T112 w 870"/>
                  <a:gd name="T114" fmla="+- 0 1706 1659"/>
                  <a:gd name="T115" fmla="*/ 1706 h 846"/>
                  <a:gd name="T116" fmla="+- 0 11295 10911"/>
                  <a:gd name="T117" fmla="*/ T116 w 870"/>
                  <a:gd name="T118" fmla="+- 0 1730 1659"/>
                  <a:gd name="T119" fmla="*/ 1730 h 846"/>
                  <a:gd name="T120" fmla="+- 0 11355 10911"/>
                  <a:gd name="T121" fmla="*/ T120 w 870"/>
                  <a:gd name="T122" fmla="+- 0 1758 1659"/>
                  <a:gd name="T123" fmla="*/ 1758 h 846"/>
                  <a:gd name="T124" fmla="+- 0 11412 10911"/>
                  <a:gd name="T125" fmla="*/ T124 w 870"/>
                  <a:gd name="T126" fmla="+- 0 1791 1659"/>
                  <a:gd name="T127" fmla="*/ 1791 h 846"/>
                  <a:gd name="T128" fmla="+- 0 11466 10911"/>
                  <a:gd name="T129" fmla="*/ T128 w 870"/>
                  <a:gd name="T130" fmla="+- 0 1829 1659"/>
                  <a:gd name="T131" fmla="*/ 1829 h 846"/>
                  <a:gd name="T132" fmla="+- 0 11516 10911"/>
                  <a:gd name="T133" fmla="*/ T132 w 870"/>
                  <a:gd name="T134" fmla="+- 0 1870 1659"/>
                  <a:gd name="T135" fmla="*/ 1870 h 846"/>
                  <a:gd name="T136" fmla="+- 0 11563 10911"/>
                  <a:gd name="T137" fmla="*/ T136 w 870"/>
                  <a:gd name="T138" fmla="+- 0 1914 1659"/>
                  <a:gd name="T139" fmla="*/ 1914 h 846"/>
                  <a:gd name="T140" fmla="+- 0 11612 10911"/>
                  <a:gd name="T141" fmla="*/ T140 w 870"/>
                  <a:gd name="T142" fmla="+- 0 1970 1659"/>
                  <a:gd name="T143" fmla="*/ 1970 h 846"/>
                  <a:gd name="T144" fmla="+- 0 11655 10911"/>
                  <a:gd name="T145" fmla="*/ T144 w 870"/>
                  <a:gd name="T146" fmla="+- 0 2029 1659"/>
                  <a:gd name="T147" fmla="*/ 2029 h 846"/>
                  <a:gd name="T148" fmla="+- 0 11693 10911"/>
                  <a:gd name="T149" fmla="*/ T148 w 870"/>
                  <a:gd name="T150" fmla="+- 0 2093 1659"/>
                  <a:gd name="T151" fmla="*/ 2093 h 846"/>
                  <a:gd name="T152" fmla="+- 0 11724 10911"/>
                  <a:gd name="T153" fmla="*/ T152 w 870"/>
                  <a:gd name="T154" fmla="+- 0 2160 1659"/>
                  <a:gd name="T155" fmla="*/ 2160 h 846"/>
                  <a:gd name="T156" fmla="+- 0 11749 10911"/>
                  <a:gd name="T157" fmla="*/ T156 w 870"/>
                  <a:gd name="T158" fmla="+- 0 2230 1659"/>
                  <a:gd name="T159" fmla="*/ 2230 h 846"/>
                  <a:gd name="T160" fmla="+- 0 11767 10911"/>
                  <a:gd name="T161" fmla="*/ T160 w 870"/>
                  <a:gd name="T162" fmla="+- 0 2303 1659"/>
                  <a:gd name="T163" fmla="*/ 2303 h 846"/>
                  <a:gd name="T164" fmla="+- 0 11778 10911"/>
                  <a:gd name="T165" fmla="*/ T164 w 870"/>
                  <a:gd name="T166" fmla="+- 0 2378 1659"/>
                  <a:gd name="T167" fmla="*/ 2378 h 846"/>
                  <a:gd name="T168" fmla="+- 0 11781 10911"/>
                  <a:gd name="T169" fmla="*/ T168 w 870"/>
                  <a:gd name="T170" fmla="+- 0 2455 1659"/>
                  <a:gd name="T171" fmla="*/ 2455 h 846"/>
                  <a:gd name="T172" fmla="+- 0 11777 10911"/>
                  <a:gd name="T173" fmla="*/ T172 w 870"/>
                  <a:gd name="T174" fmla="+- 0 2475 1659"/>
                  <a:gd name="T175" fmla="*/ 2475 h 846"/>
                  <a:gd name="T176" fmla="+- 0 11766 10911"/>
                  <a:gd name="T177" fmla="*/ T176 w 870"/>
                  <a:gd name="T178" fmla="+- 0 2491 1659"/>
                  <a:gd name="T179" fmla="*/ 2491 h 846"/>
                  <a:gd name="T180" fmla="+- 0 11750 10911"/>
                  <a:gd name="T181" fmla="*/ T180 w 870"/>
                  <a:gd name="T182" fmla="+- 0 2502 1659"/>
                  <a:gd name="T183" fmla="*/ 2502 h 846"/>
                  <a:gd name="T184" fmla="+- 0 11731 10911"/>
                  <a:gd name="T185" fmla="*/ T184 w 870"/>
                  <a:gd name="T186" fmla="+- 0 2505 1659"/>
                  <a:gd name="T187" fmla="*/ 2505 h 8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870" h="846">
                    <a:moveTo>
                      <a:pt x="820" y="846"/>
                    </a:moveTo>
                    <a:lnTo>
                      <a:pt x="770" y="795"/>
                    </a:lnTo>
                    <a:lnTo>
                      <a:pt x="766" y="719"/>
                    </a:lnTo>
                    <a:lnTo>
                      <a:pt x="754" y="645"/>
                    </a:lnTo>
                    <a:lnTo>
                      <a:pt x="734" y="574"/>
                    </a:lnTo>
                    <a:lnTo>
                      <a:pt x="706" y="506"/>
                    </a:lnTo>
                    <a:lnTo>
                      <a:pt x="671" y="442"/>
                    </a:lnTo>
                    <a:lnTo>
                      <a:pt x="629" y="382"/>
                    </a:lnTo>
                    <a:lnTo>
                      <a:pt x="580" y="327"/>
                    </a:lnTo>
                    <a:lnTo>
                      <a:pt x="529" y="278"/>
                    </a:lnTo>
                    <a:lnTo>
                      <a:pt x="472" y="234"/>
                    </a:lnTo>
                    <a:lnTo>
                      <a:pt x="411" y="196"/>
                    </a:lnTo>
                    <a:lnTo>
                      <a:pt x="345" y="164"/>
                    </a:lnTo>
                    <a:lnTo>
                      <a:pt x="276" y="138"/>
                    </a:lnTo>
                    <a:lnTo>
                      <a:pt x="203" y="119"/>
                    </a:lnTo>
                    <a:lnTo>
                      <a:pt x="128" y="107"/>
                    </a:lnTo>
                    <a:lnTo>
                      <a:pt x="50" y="102"/>
                    </a:lnTo>
                    <a:lnTo>
                      <a:pt x="30" y="98"/>
                    </a:lnTo>
                    <a:lnTo>
                      <a:pt x="14" y="87"/>
                    </a:lnTo>
                    <a:lnTo>
                      <a:pt x="4" y="70"/>
                    </a:lnTo>
                    <a:lnTo>
                      <a:pt x="0" y="51"/>
                    </a:lnTo>
                    <a:lnTo>
                      <a:pt x="4" y="31"/>
                    </a:lnTo>
                    <a:lnTo>
                      <a:pt x="15" y="15"/>
                    </a:lnTo>
                    <a:lnTo>
                      <a:pt x="31" y="4"/>
                    </a:lnTo>
                    <a:lnTo>
                      <a:pt x="51" y="0"/>
                    </a:lnTo>
                    <a:lnTo>
                      <a:pt x="121" y="4"/>
                    </a:lnTo>
                    <a:lnTo>
                      <a:pt x="190" y="13"/>
                    </a:lnTo>
                    <a:lnTo>
                      <a:pt x="257" y="27"/>
                    </a:lnTo>
                    <a:lnTo>
                      <a:pt x="322" y="47"/>
                    </a:lnTo>
                    <a:lnTo>
                      <a:pt x="384" y="71"/>
                    </a:lnTo>
                    <a:lnTo>
                      <a:pt x="444" y="99"/>
                    </a:lnTo>
                    <a:lnTo>
                      <a:pt x="501" y="132"/>
                    </a:lnTo>
                    <a:lnTo>
                      <a:pt x="555" y="170"/>
                    </a:lnTo>
                    <a:lnTo>
                      <a:pt x="605" y="211"/>
                    </a:lnTo>
                    <a:lnTo>
                      <a:pt x="652" y="255"/>
                    </a:lnTo>
                    <a:lnTo>
                      <a:pt x="701" y="311"/>
                    </a:lnTo>
                    <a:lnTo>
                      <a:pt x="744" y="370"/>
                    </a:lnTo>
                    <a:lnTo>
                      <a:pt x="782" y="434"/>
                    </a:lnTo>
                    <a:lnTo>
                      <a:pt x="813" y="501"/>
                    </a:lnTo>
                    <a:lnTo>
                      <a:pt x="838" y="571"/>
                    </a:lnTo>
                    <a:lnTo>
                      <a:pt x="856" y="644"/>
                    </a:lnTo>
                    <a:lnTo>
                      <a:pt x="867" y="719"/>
                    </a:lnTo>
                    <a:lnTo>
                      <a:pt x="870" y="796"/>
                    </a:lnTo>
                    <a:lnTo>
                      <a:pt x="866" y="816"/>
                    </a:lnTo>
                    <a:lnTo>
                      <a:pt x="855" y="832"/>
                    </a:lnTo>
                    <a:lnTo>
                      <a:pt x="839" y="843"/>
                    </a:lnTo>
                    <a:lnTo>
                      <a:pt x="820" y="846"/>
                    </a:lnTo>
                    <a:close/>
                  </a:path>
                </a:pathLst>
              </a:custGeom>
              <a:solidFill>
                <a:srgbClr val="0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xmlns="" id="{CC5CCA49-5FE5-412A-9FC2-2D3356FBEC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87" y="1909"/>
              <a:ext cx="742" cy="722"/>
              <a:chOff x="10787" y="1909"/>
              <a:chExt cx="742" cy="722"/>
            </a:xfrm>
          </p:grpSpPr>
          <p:sp>
            <p:nvSpPr>
              <p:cNvPr id="184" name="Freeform 156">
                <a:extLst>
                  <a:ext uri="{FF2B5EF4-FFF2-40B4-BE49-F238E27FC236}">
                    <a16:creationId xmlns:a16="http://schemas.microsoft.com/office/drawing/2014/main" xmlns="" id="{A273A5B7-CB64-436D-81E1-CA9DCFA67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7" y="1909"/>
                <a:ext cx="742" cy="722"/>
              </a:xfrm>
              <a:custGeom>
                <a:avLst/>
                <a:gdLst>
                  <a:gd name="T0" fmla="+- 0 11477 10787"/>
                  <a:gd name="T1" fmla="*/ T0 w 742"/>
                  <a:gd name="T2" fmla="+- 0 2630 1909"/>
                  <a:gd name="T3" fmla="*/ 2630 h 722"/>
                  <a:gd name="T4" fmla="+- 0 11428 10787"/>
                  <a:gd name="T5" fmla="*/ T4 w 742"/>
                  <a:gd name="T6" fmla="+- 0 2579 1909"/>
                  <a:gd name="T7" fmla="*/ 2579 h 722"/>
                  <a:gd name="T8" fmla="+- 0 11424 10787"/>
                  <a:gd name="T9" fmla="*/ T8 w 742"/>
                  <a:gd name="T10" fmla="+- 0 2506 1909"/>
                  <a:gd name="T11" fmla="*/ 2506 h 722"/>
                  <a:gd name="T12" fmla="+- 0 11410 10787"/>
                  <a:gd name="T13" fmla="*/ T12 w 742"/>
                  <a:gd name="T14" fmla="+- 0 2436 1909"/>
                  <a:gd name="T15" fmla="*/ 2436 h 722"/>
                  <a:gd name="T16" fmla="+- 0 11388 10787"/>
                  <a:gd name="T17" fmla="*/ T16 w 742"/>
                  <a:gd name="T18" fmla="+- 0 2370 1909"/>
                  <a:gd name="T19" fmla="*/ 2370 h 722"/>
                  <a:gd name="T20" fmla="+- 0 11357 10787"/>
                  <a:gd name="T21" fmla="*/ T20 w 742"/>
                  <a:gd name="T22" fmla="+- 0 2307 1909"/>
                  <a:gd name="T23" fmla="*/ 2307 h 722"/>
                  <a:gd name="T24" fmla="+- 0 11318 10787"/>
                  <a:gd name="T25" fmla="*/ T24 w 742"/>
                  <a:gd name="T26" fmla="+- 0 2248 1909"/>
                  <a:gd name="T27" fmla="*/ 2248 h 722"/>
                  <a:gd name="T28" fmla="+- 0 11272 10787"/>
                  <a:gd name="T29" fmla="*/ T28 w 742"/>
                  <a:gd name="T30" fmla="+- 0 2195 1909"/>
                  <a:gd name="T31" fmla="*/ 2195 h 722"/>
                  <a:gd name="T32" fmla="+- 0 11224 10787"/>
                  <a:gd name="T33" fmla="*/ T32 w 742"/>
                  <a:gd name="T34" fmla="+- 0 2150 1909"/>
                  <a:gd name="T35" fmla="*/ 2150 h 722"/>
                  <a:gd name="T36" fmla="+- 0 11169 10787"/>
                  <a:gd name="T37" fmla="*/ T36 w 742"/>
                  <a:gd name="T38" fmla="+- 0 2110 1909"/>
                  <a:gd name="T39" fmla="*/ 2110 h 722"/>
                  <a:gd name="T40" fmla="+- 0 11110 10787"/>
                  <a:gd name="T41" fmla="*/ T40 w 742"/>
                  <a:gd name="T42" fmla="+- 0 2076 1909"/>
                  <a:gd name="T43" fmla="*/ 2076 h 722"/>
                  <a:gd name="T44" fmla="+- 0 11047 10787"/>
                  <a:gd name="T45" fmla="*/ T44 w 742"/>
                  <a:gd name="T46" fmla="+- 0 2049 1909"/>
                  <a:gd name="T47" fmla="*/ 2049 h 722"/>
                  <a:gd name="T48" fmla="+- 0 10980 10787"/>
                  <a:gd name="T49" fmla="*/ T48 w 742"/>
                  <a:gd name="T50" fmla="+- 0 2028 1909"/>
                  <a:gd name="T51" fmla="*/ 2028 h 722"/>
                  <a:gd name="T52" fmla="+- 0 10910 10787"/>
                  <a:gd name="T53" fmla="*/ T52 w 742"/>
                  <a:gd name="T54" fmla="+- 0 2015 1909"/>
                  <a:gd name="T55" fmla="*/ 2015 h 722"/>
                  <a:gd name="T56" fmla="+- 0 10836 10787"/>
                  <a:gd name="T57" fmla="*/ T56 w 742"/>
                  <a:gd name="T58" fmla="+- 0 2010 1909"/>
                  <a:gd name="T59" fmla="*/ 2010 h 722"/>
                  <a:gd name="T60" fmla="+- 0 10817 10787"/>
                  <a:gd name="T61" fmla="*/ T60 w 742"/>
                  <a:gd name="T62" fmla="+- 0 2006 1909"/>
                  <a:gd name="T63" fmla="*/ 2006 h 722"/>
                  <a:gd name="T64" fmla="+- 0 10801 10787"/>
                  <a:gd name="T65" fmla="*/ T64 w 742"/>
                  <a:gd name="T66" fmla="+- 0 1995 1909"/>
                  <a:gd name="T67" fmla="*/ 1995 h 722"/>
                  <a:gd name="T68" fmla="+- 0 10791 10787"/>
                  <a:gd name="T69" fmla="*/ T68 w 742"/>
                  <a:gd name="T70" fmla="+- 0 1979 1909"/>
                  <a:gd name="T71" fmla="*/ 1979 h 722"/>
                  <a:gd name="T72" fmla="+- 0 10787 10787"/>
                  <a:gd name="T73" fmla="*/ T72 w 742"/>
                  <a:gd name="T74" fmla="+- 0 1959 1909"/>
                  <a:gd name="T75" fmla="*/ 1959 h 722"/>
                  <a:gd name="T76" fmla="+- 0 10791 10787"/>
                  <a:gd name="T77" fmla="*/ T76 w 742"/>
                  <a:gd name="T78" fmla="+- 0 1939 1909"/>
                  <a:gd name="T79" fmla="*/ 1939 h 722"/>
                  <a:gd name="T80" fmla="+- 0 10802 10787"/>
                  <a:gd name="T81" fmla="*/ T80 w 742"/>
                  <a:gd name="T82" fmla="+- 0 1923 1909"/>
                  <a:gd name="T83" fmla="*/ 1923 h 722"/>
                  <a:gd name="T84" fmla="+- 0 10818 10787"/>
                  <a:gd name="T85" fmla="*/ T84 w 742"/>
                  <a:gd name="T86" fmla="+- 0 1913 1909"/>
                  <a:gd name="T87" fmla="*/ 1913 h 722"/>
                  <a:gd name="T88" fmla="+- 0 10837 10787"/>
                  <a:gd name="T89" fmla="*/ T88 w 742"/>
                  <a:gd name="T90" fmla="+- 0 1909 1909"/>
                  <a:gd name="T91" fmla="*/ 1909 h 722"/>
                  <a:gd name="T92" fmla="+- 0 10911 10787"/>
                  <a:gd name="T93" fmla="*/ T92 w 742"/>
                  <a:gd name="T94" fmla="+- 0 1913 1909"/>
                  <a:gd name="T95" fmla="*/ 1913 h 722"/>
                  <a:gd name="T96" fmla="+- 0 10983 10787"/>
                  <a:gd name="T97" fmla="*/ T96 w 742"/>
                  <a:gd name="T98" fmla="+- 0 1925 1909"/>
                  <a:gd name="T99" fmla="*/ 1925 h 722"/>
                  <a:gd name="T100" fmla="+- 0 11052 10787"/>
                  <a:gd name="T101" fmla="*/ T100 w 742"/>
                  <a:gd name="T102" fmla="+- 0 1943 1909"/>
                  <a:gd name="T103" fmla="*/ 1943 h 722"/>
                  <a:gd name="T104" fmla="+- 0 11118 10787"/>
                  <a:gd name="T105" fmla="*/ T104 w 742"/>
                  <a:gd name="T106" fmla="+- 0 1968 1909"/>
                  <a:gd name="T107" fmla="*/ 1968 h 722"/>
                  <a:gd name="T108" fmla="+- 0 11181 10787"/>
                  <a:gd name="T109" fmla="*/ T108 w 742"/>
                  <a:gd name="T110" fmla="+- 0 1999 1909"/>
                  <a:gd name="T111" fmla="*/ 1999 h 722"/>
                  <a:gd name="T112" fmla="+- 0 11240 10787"/>
                  <a:gd name="T113" fmla="*/ T112 w 742"/>
                  <a:gd name="T114" fmla="+- 0 2035 1909"/>
                  <a:gd name="T115" fmla="*/ 2035 h 722"/>
                  <a:gd name="T116" fmla="+- 0 11294 10787"/>
                  <a:gd name="T117" fmla="*/ T116 w 742"/>
                  <a:gd name="T118" fmla="+- 0 2077 1909"/>
                  <a:gd name="T119" fmla="*/ 2077 h 722"/>
                  <a:gd name="T120" fmla="+- 0 11344 10787"/>
                  <a:gd name="T121" fmla="*/ T120 w 742"/>
                  <a:gd name="T122" fmla="+- 0 2124 1909"/>
                  <a:gd name="T123" fmla="*/ 2124 h 722"/>
                  <a:gd name="T124" fmla="+- 0 11391 10787"/>
                  <a:gd name="T125" fmla="*/ T124 w 742"/>
                  <a:gd name="T126" fmla="+- 0 2177 1909"/>
                  <a:gd name="T127" fmla="*/ 2177 h 722"/>
                  <a:gd name="T128" fmla="+- 0 11431 10787"/>
                  <a:gd name="T129" fmla="*/ T128 w 742"/>
                  <a:gd name="T130" fmla="+- 0 2236 1909"/>
                  <a:gd name="T131" fmla="*/ 2236 h 722"/>
                  <a:gd name="T132" fmla="+- 0 11466 10787"/>
                  <a:gd name="T133" fmla="*/ T132 w 742"/>
                  <a:gd name="T134" fmla="+- 0 2298 1909"/>
                  <a:gd name="T135" fmla="*/ 2298 h 722"/>
                  <a:gd name="T136" fmla="+- 0 11493 10787"/>
                  <a:gd name="T137" fmla="*/ T136 w 742"/>
                  <a:gd name="T138" fmla="+- 0 2364 1909"/>
                  <a:gd name="T139" fmla="*/ 2364 h 722"/>
                  <a:gd name="T140" fmla="+- 0 11513 10787"/>
                  <a:gd name="T141" fmla="*/ T140 w 742"/>
                  <a:gd name="T142" fmla="+- 0 2434 1909"/>
                  <a:gd name="T143" fmla="*/ 2434 h 722"/>
                  <a:gd name="T144" fmla="+- 0 11525 10787"/>
                  <a:gd name="T145" fmla="*/ T144 w 742"/>
                  <a:gd name="T146" fmla="+- 0 2506 1909"/>
                  <a:gd name="T147" fmla="*/ 2506 h 722"/>
                  <a:gd name="T148" fmla="+- 0 11528 10787"/>
                  <a:gd name="T149" fmla="*/ T148 w 742"/>
                  <a:gd name="T150" fmla="+- 0 2580 1909"/>
                  <a:gd name="T151" fmla="*/ 2580 h 722"/>
                  <a:gd name="T152" fmla="+- 0 11524 10787"/>
                  <a:gd name="T153" fmla="*/ T152 w 742"/>
                  <a:gd name="T154" fmla="+- 0 2600 1909"/>
                  <a:gd name="T155" fmla="*/ 2600 h 722"/>
                  <a:gd name="T156" fmla="+- 0 11513 10787"/>
                  <a:gd name="T157" fmla="*/ T156 w 742"/>
                  <a:gd name="T158" fmla="+- 0 2616 1909"/>
                  <a:gd name="T159" fmla="*/ 2616 h 722"/>
                  <a:gd name="T160" fmla="+- 0 11497 10787"/>
                  <a:gd name="T161" fmla="*/ T160 w 742"/>
                  <a:gd name="T162" fmla="+- 0 2626 1909"/>
                  <a:gd name="T163" fmla="*/ 2626 h 722"/>
                  <a:gd name="T164" fmla="+- 0 11477 10787"/>
                  <a:gd name="T165" fmla="*/ T164 w 742"/>
                  <a:gd name="T166" fmla="+- 0 2630 1909"/>
                  <a:gd name="T167" fmla="*/ 2630 h 7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</a:cxnLst>
                <a:rect l="0" t="0" r="r" b="b"/>
                <a:pathLst>
                  <a:path w="742" h="722">
                    <a:moveTo>
                      <a:pt x="690" y="721"/>
                    </a:moveTo>
                    <a:lnTo>
                      <a:pt x="641" y="670"/>
                    </a:lnTo>
                    <a:lnTo>
                      <a:pt x="637" y="597"/>
                    </a:lnTo>
                    <a:lnTo>
                      <a:pt x="623" y="527"/>
                    </a:lnTo>
                    <a:lnTo>
                      <a:pt x="601" y="461"/>
                    </a:lnTo>
                    <a:lnTo>
                      <a:pt x="570" y="398"/>
                    </a:lnTo>
                    <a:lnTo>
                      <a:pt x="531" y="339"/>
                    </a:lnTo>
                    <a:lnTo>
                      <a:pt x="485" y="286"/>
                    </a:lnTo>
                    <a:lnTo>
                      <a:pt x="437" y="241"/>
                    </a:lnTo>
                    <a:lnTo>
                      <a:pt x="382" y="201"/>
                    </a:lnTo>
                    <a:lnTo>
                      <a:pt x="323" y="167"/>
                    </a:lnTo>
                    <a:lnTo>
                      <a:pt x="260" y="140"/>
                    </a:lnTo>
                    <a:lnTo>
                      <a:pt x="193" y="119"/>
                    </a:lnTo>
                    <a:lnTo>
                      <a:pt x="123" y="106"/>
                    </a:lnTo>
                    <a:lnTo>
                      <a:pt x="49" y="101"/>
                    </a:lnTo>
                    <a:lnTo>
                      <a:pt x="30" y="97"/>
                    </a:lnTo>
                    <a:lnTo>
                      <a:pt x="14" y="86"/>
                    </a:lnTo>
                    <a:lnTo>
                      <a:pt x="4" y="70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5" y="14"/>
                    </a:lnTo>
                    <a:lnTo>
                      <a:pt x="31" y="4"/>
                    </a:lnTo>
                    <a:lnTo>
                      <a:pt x="50" y="0"/>
                    </a:lnTo>
                    <a:lnTo>
                      <a:pt x="124" y="4"/>
                    </a:lnTo>
                    <a:lnTo>
                      <a:pt x="196" y="16"/>
                    </a:lnTo>
                    <a:lnTo>
                      <a:pt x="265" y="34"/>
                    </a:lnTo>
                    <a:lnTo>
                      <a:pt x="331" y="59"/>
                    </a:lnTo>
                    <a:lnTo>
                      <a:pt x="394" y="90"/>
                    </a:lnTo>
                    <a:lnTo>
                      <a:pt x="453" y="126"/>
                    </a:lnTo>
                    <a:lnTo>
                      <a:pt x="507" y="168"/>
                    </a:lnTo>
                    <a:lnTo>
                      <a:pt x="557" y="215"/>
                    </a:lnTo>
                    <a:lnTo>
                      <a:pt x="604" y="268"/>
                    </a:lnTo>
                    <a:lnTo>
                      <a:pt x="644" y="327"/>
                    </a:lnTo>
                    <a:lnTo>
                      <a:pt x="679" y="389"/>
                    </a:lnTo>
                    <a:lnTo>
                      <a:pt x="706" y="455"/>
                    </a:lnTo>
                    <a:lnTo>
                      <a:pt x="726" y="525"/>
                    </a:lnTo>
                    <a:lnTo>
                      <a:pt x="738" y="597"/>
                    </a:lnTo>
                    <a:lnTo>
                      <a:pt x="741" y="671"/>
                    </a:lnTo>
                    <a:lnTo>
                      <a:pt x="737" y="691"/>
                    </a:lnTo>
                    <a:lnTo>
                      <a:pt x="726" y="707"/>
                    </a:lnTo>
                    <a:lnTo>
                      <a:pt x="710" y="717"/>
                    </a:lnTo>
                    <a:lnTo>
                      <a:pt x="690" y="721"/>
                    </a:lnTo>
                    <a:close/>
                  </a:path>
                </a:pathLst>
              </a:custGeom>
              <a:solidFill>
                <a:srgbClr val="0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223D541B-85D6-4235-9272-1A09524818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6" y="2158"/>
              <a:ext cx="650" cy="676"/>
              <a:chOff x="10626" y="2158"/>
              <a:chExt cx="650" cy="676"/>
            </a:xfrm>
          </p:grpSpPr>
          <p:sp>
            <p:nvSpPr>
              <p:cNvPr id="182" name="Freeform 154">
                <a:extLst>
                  <a:ext uri="{FF2B5EF4-FFF2-40B4-BE49-F238E27FC236}">
                    <a16:creationId xmlns:a16="http://schemas.microsoft.com/office/drawing/2014/main" xmlns="" id="{B85295F4-BFE5-4D88-988D-CC895CB07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3" y="2158"/>
                <a:ext cx="613" cy="597"/>
              </a:xfrm>
              <a:custGeom>
                <a:avLst/>
                <a:gdLst>
                  <a:gd name="T0" fmla="+- 0 11224 10663"/>
                  <a:gd name="T1" fmla="*/ T0 w 613"/>
                  <a:gd name="T2" fmla="+- 0 2755 2158"/>
                  <a:gd name="T3" fmla="*/ 2755 h 597"/>
                  <a:gd name="T4" fmla="+- 0 11175 10663"/>
                  <a:gd name="T5" fmla="*/ T4 w 613"/>
                  <a:gd name="T6" fmla="+- 0 2704 2158"/>
                  <a:gd name="T7" fmla="*/ 2704 h 597"/>
                  <a:gd name="T8" fmla="+- 0 11170 10663"/>
                  <a:gd name="T9" fmla="*/ T8 w 613"/>
                  <a:gd name="T10" fmla="+- 0 2636 2158"/>
                  <a:gd name="T11" fmla="*/ 2636 h 597"/>
                  <a:gd name="T12" fmla="+- 0 11155 10663"/>
                  <a:gd name="T13" fmla="*/ T12 w 613"/>
                  <a:gd name="T14" fmla="+- 0 2571 2158"/>
                  <a:gd name="T15" fmla="*/ 2571 h 597"/>
                  <a:gd name="T16" fmla="+- 0 11130 10663"/>
                  <a:gd name="T17" fmla="*/ T16 w 613"/>
                  <a:gd name="T18" fmla="+- 0 2511 2158"/>
                  <a:gd name="T19" fmla="*/ 2511 h 597"/>
                  <a:gd name="T20" fmla="+- 0 11096 10663"/>
                  <a:gd name="T21" fmla="*/ T20 w 613"/>
                  <a:gd name="T22" fmla="+- 0 2455 2158"/>
                  <a:gd name="T23" fmla="*/ 2455 h 597"/>
                  <a:gd name="T24" fmla="+- 0 11054 10663"/>
                  <a:gd name="T25" fmla="*/ T24 w 613"/>
                  <a:gd name="T26" fmla="+- 0 2404 2158"/>
                  <a:gd name="T27" fmla="*/ 2404 h 597"/>
                  <a:gd name="T28" fmla="+- 0 10999 10663"/>
                  <a:gd name="T29" fmla="*/ T28 w 613"/>
                  <a:gd name="T30" fmla="+- 0 2356 2158"/>
                  <a:gd name="T31" fmla="*/ 2356 h 597"/>
                  <a:gd name="T32" fmla="+- 0 10936 10663"/>
                  <a:gd name="T33" fmla="*/ T32 w 613"/>
                  <a:gd name="T34" fmla="+- 0 2316 2158"/>
                  <a:gd name="T35" fmla="*/ 2316 h 597"/>
                  <a:gd name="T36" fmla="+- 0 10867 10663"/>
                  <a:gd name="T37" fmla="*/ T36 w 613"/>
                  <a:gd name="T38" fmla="+- 0 2286 2158"/>
                  <a:gd name="T39" fmla="*/ 2286 h 597"/>
                  <a:gd name="T40" fmla="+- 0 10792 10663"/>
                  <a:gd name="T41" fmla="*/ T40 w 613"/>
                  <a:gd name="T42" fmla="+- 0 2267 2158"/>
                  <a:gd name="T43" fmla="*/ 2267 h 597"/>
                  <a:gd name="T44" fmla="+- 0 10712 10663"/>
                  <a:gd name="T45" fmla="*/ T44 w 613"/>
                  <a:gd name="T46" fmla="+- 0 2260 2158"/>
                  <a:gd name="T47" fmla="*/ 2260 h 597"/>
                  <a:gd name="T48" fmla="+- 0 10693 10663"/>
                  <a:gd name="T49" fmla="*/ T48 w 613"/>
                  <a:gd name="T50" fmla="+- 0 2255 2158"/>
                  <a:gd name="T51" fmla="*/ 2255 h 597"/>
                  <a:gd name="T52" fmla="+- 0 10677 10663"/>
                  <a:gd name="T53" fmla="*/ T52 w 613"/>
                  <a:gd name="T54" fmla="+- 0 2244 2158"/>
                  <a:gd name="T55" fmla="*/ 2244 h 597"/>
                  <a:gd name="T56" fmla="+- 0 10666 10663"/>
                  <a:gd name="T57" fmla="*/ T56 w 613"/>
                  <a:gd name="T58" fmla="+- 0 2228 2158"/>
                  <a:gd name="T59" fmla="*/ 2228 h 597"/>
                  <a:gd name="T60" fmla="+- 0 10663 10663"/>
                  <a:gd name="T61" fmla="*/ T60 w 613"/>
                  <a:gd name="T62" fmla="+- 0 2209 2158"/>
                  <a:gd name="T63" fmla="*/ 2209 h 597"/>
                  <a:gd name="T64" fmla="+- 0 10667 10663"/>
                  <a:gd name="T65" fmla="*/ T64 w 613"/>
                  <a:gd name="T66" fmla="+- 0 2189 2158"/>
                  <a:gd name="T67" fmla="*/ 2189 h 597"/>
                  <a:gd name="T68" fmla="+- 0 10678 10663"/>
                  <a:gd name="T69" fmla="*/ T68 w 613"/>
                  <a:gd name="T70" fmla="+- 0 2173 2158"/>
                  <a:gd name="T71" fmla="*/ 2173 h 597"/>
                  <a:gd name="T72" fmla="+- 0 10694 10663"/>
                  <a:gd name="T73" fmla="*/ T72 w 613"/>
                  <a:gd name="T74" fmla="+- 0 2162 2158"/>
                  <a:gd name="T75" fmla="*/ 2162 h 597"/>
                  <a:gd name="T76" fmla="+- 0 10713 10663"/>
                  <a:gd name="T77" fmla="*/ T76 w 613"/>
                  <a:gd name="T78" fmla="+- 0 2158 2158"/>
                  <a:gd name="T79" fmla="*/ 2158 h 597"/>
                  <a:gd name="T80" fmla="+- 0 10782 10663"/>
                  <a:gd name="T81" fmla="*/ T80 w 613"/>
                  <a:gd name="T82" fmla="+- 0 2163 2158"/>
                  <a:gd name="T83" fmla="*/ 2163 h 597"/>
                  <a:gd name="T84" fmla="+- 0 10848 10663"/>
                  <a:gd name="T85" fmla="*/ T84 w 613"/>
                  <a:gd name="T86" fmla="+- 0 2175 2158"/>
                  <a:gd name="T87" fmla="*/ 2175 h 597"/>
                  <a:gd name="T88" fmla="+- 0 10911 10663"/>
                  <a:gd name="T89" fmla="*/ T88 w 613"/>
                  <a:gd name="T90" fmla="+- 0 2194 2158"/>
                  <a:gd name="T91" fmla="*/ 2194 h 597"/>
                  <a:gd name="T92" fmla="+- 0 10971 10663"/>
                  <a:gd name="T93" fmla="*/ T92 w 613"/>
                  <a:gd name="T94" fmla="+- 0 2220 2158"/>
                  <a:gd name="T95" fmla="*/ 2220 h 597"/>
                  <a:gd name="T96" fmla="+- 0 11027 10663"/>
                  <a:gd name="T97" fmla="*/ T96 w 613"/>
                  <a:gd name="T98" fmla="+- 0 2252 2158"/>
                  <a:gd name="T99" fmla="*/ 2252 h 597"/>
                  <a:gd name="T100" fmla="+- 0 11079 10663"/>
                  <a:gd name="T101" fmla="*/ T100 w 613"/>
                  <a:gd name="T102" fmla="+- 0 2290 2158"/>
                  <a:gd name="T103" fmla="*/ 2290 h 597"/>
                  <a:gd name="T104" fmla="+- 0 11125 10663"/>
                  <a:gd name="T105" fmla="*/ T104 w 613"/>
                  <a:gd name="T106" fmla="+- 0 2333 2158"/>
                  <a:gd name="T107" fmla="*/ 2333 h 597"/>
                  <a:gd name="T108" fmla="+- 0 11169 10663"/>
                  <a:gd name="T109" fmla="*/ T108 w 613"/>
                  <a:gd name="T110" fmla="+- 0 2384 2158"/>
                  <a:gd name="T111" fmla="*/ 2384 h 597"/>
                  <a:gd name="T112" fmla="+- 0 11206 10663"/>
                  <a:gd name="T113" fmla="*/ T112 w 613"/>
                  <a:gd name="T114" fmla="+- 0 2441 2158"/>
                  <a:gd name="T115" fmla="*/ 2441 h 597"/>
                  <a:gd name="T116" fmla="+- 0 11236 10663"/>
                  <a:gd name="T117" fmla="*/ T116 w 613"/>
                  <a:gd name="T118" fmla="+- 0 2502 2158"/>
                  <a:gd name="T119" fmla="*/ 2502 h 597"/>
                  <a:gd name="T120" fmla="+- 0 11258 10663"/>
                  <a:gd name="T121" fmla="*/ T120 w 613"/>
                  <a:gd name="T122" fmla="+- 0 2566 2158"/>
                  <a:gd name="T123" fmla="*/ 2566 h 597"/>
                  <a:gd name="T124" fmla="+- 0 11271 10663"/>
                  <a:gd name="T125" fmla="*/ T124 w 613"/>
                  <a:gd name="T126" fmla="+- 0 2634 2158"/>
                  <a:gd name="T127" fmla="*/ 2634 h 597"/>
                  <a:gd name="T128" fmla="+- 0 11275 10663"/>
                  <a:gd name="T129" fmla="*/ T128 w 613"/>
                  <a:gd name="T130" fmla="+- 0 2705 2158"/>
                  <a:gd name="T131" fmla="*/ 2705 h 597"/>
                  <a:gd name="T132" fmla="+- 0 11271 10663"/>
                  <a:gd name="T133" fmla="*/ T132 w 613"/>
                  <a:gd name="T134" fmla="+- 0 2725 2158"/>
                  <a:gd name="T135" fmla="*/ 2725 h 597"/>
                  <a:gd name="T136" fmla="+- 0 11260 10663"/>
                  <a:gd name="T137" fmla="*/ T136 w 613"/>
                  <a:gd name="T138" fmla="+- 0 2741 2158"/>
                  <a:gd name="T139" fmla="*/ 2741 h 597"/>
                  <a:gd name="T140" fmla="+- 0 11244 10663"/>
                  <a:gd name="T141" fmla="*/ T140 w 613"/>
                  <a:gd name="T142" fmla="+- 0 2751 2158"/>
                  <a:gd name="T143" fmla="*/ 2751 h 597"/>
                  <a:gd name="T144" fmla="+- 0 11224 10663"/>
                  <a:gd name="T145" fmla="*/ T144 w 613"/>
                  <a:gd name="T146" fmla="+- 0 2755 2158"/>
                  <a:gd name="T147" fmla="*/ 2755 h 5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613" h="597">
                    <a:moveTo>
                      <a:pt x="561" y="597"/>
                    </a:moveTo>
                    <a:lnTo>
                      <a:pt x="512" y="546"/>
                    </a:lnTo>
                    <a:lnTo>
                      <a:pt x="507" y="478"/>
                    </a:lnTo>
                    <a:lnTo>
                      <a:pt x="492" y="413"/>
                    </a:lnTo>
                    <a:lnTo>
                      <a:pt x="467" y="353"/>
                    </a:lnTo>
                    <a:lnTo>
                      <a:pt x="433" y="297"/>
                    </a:lnTo>
                    <a:lnTo>
                      <a:pt x="391" y="246"/>
                    </a:lnTo>
                    <a:lnTo>
                      <a:pt x="336" y="198"/>
                    </a:lnTo>
                    <a:lnTo>
                      <a:pt x="273" y="158"/>
                    </a:lnTo>
                    <a:lnTo>
                      <a:pt x="204" y="128"/>
                    </a:lnTo>
                    <a:lnTo>
                      <a:pt x="129" y="109"/>
                    </a:lnTo>
                    <a:lnTo>
                      <a:pt x="49" y="102"/>
                    </a:lnTo>
                    <a:lnTo>
                      <a:pt x="30" y="97"/>
                    </a:lnTo>
                    <a:lnTo>
                      <a:pt x="14" y="86"/>
                    </a:lnTo>
                    <a:lnTo>
                      <a:pt x="3" y="70"/>
                    </a:lnTo>
                    <a:lnTo>
                      <a:pt x="0" y="51"/>
                    </a:lnTo>
                    <a:lnTo>
                      <a:pt x="4" y="31"/>
                    </a:lnTo>
                    <a:lnTo>
                      <a:pt x="15" y="15"/>
                    </a:lnTo>
                    <a:lnTo>
                      <a:pt x="31" y="4"/>
                    </a:lnTo>
                    <a:lnTo>
                      <a:pt x="50" y="0"/>
                    </a:lnTo>
                    <a:lnTo>
                      <a:pt x="119" y="5"/>
                    </a:lnTo>
                    <a:lnTo>
                      <a:pt x="185" y="17"/>
                    </a:lnTo>
                    <a:lnTo>
                      <a:pt x="248" y="36"/>
                    </a:lnTo>
                    <a:lnTo>
                      <a:pt x="308" y="62"/>
                    </a:lnTo>
                    <a:lnTo>
                      <a:pt x="364" y="94"/>
                    </a:lnTo>
                    <a:lnTo>
                      <a:pt x="416" y="132"/>
                    </a:lnTo>
                    <a:lnTo>
                      <a:pt x="462" y="175"/>
                    </a:lnTo>
                    <a:lnTo>
                      <a:pt x="506" y="226"/>
                    </a:lnTo>
                    <a:lnTo>
                      <a:pt x="543" y="283"/>
                    </a:lnTo>
                    <a:lnTo>
                      <a:pt x="573" y="344"/>
                    </a:lnTo>
                    <a:lnTo>
                      <a:pt x="595" y="408"/>
                    </a:lnTo>
                    <a:lnTo>
                      <a:pt x="608" y="476"/>
                    </a:lnTo>
                    <a:lnTo>
                      <a:pt x="612" y="547"/>
                    </a:lnTo>
                    <a:lnTo>
                      <a:pt x="608" y="567"/>
                    </a:lnTo>
                    <a:lnTo>
                      <a:pt x="597" y="583"/>
                    </a:lnTo>
                    <a:lnTo>
                      <a:pt x="581" y="593"/>
                    </a:lnTo>
                    <a:lnTo>
                      <a:pt x="561" y="597"/>
                    </a:lnTo>
                    <a:close/>
                  </a:path>
                </a:pathLst>
              </a:custGeom>
              <a:solidFill>
                <a:srgbClr val="0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xmlns="" id="{22365120-CFD0-48FA-9B54-4D1A10706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6" y="2578"/>
                <a:ext cx="25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6CC27157-3C8C-4199-8BEE-1B8034016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2" y="371"/>
              <a:ext cx="1294" cy="1312"/>
              <a:chOff x="11712" y="371"/>
              <a:chExt cx="1294" cy="1312"/>
            </a:xfrm>
          </p:grpSpPr>
          <p:sp>
            <p:nvSpPr>
              <p:cNvPr id="181" name="Freeform 153">
                <a:extLst>
                  <a:ext uri="{FF2B5EF4-FFF2-40B4-BE49-F238E27FC236}">
                    <a16:creationId xmlns:a16="http://schemas.microsoft.com/office/drawing/2014/main" xmlns="" id="{26D3D6F8-EA93-449C-A1CF-A986931E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2" y="371"/>
                <a:ext cx="1294" cy="1312"/>
              </a:xfrm>
              <a:custGeom>
                <a:avLst/>
                <a:gdLst>
                  <a:gd name="T0" fmla="+- 0 12846 11712"/>
                  <a:gd name="T1" fmla="*/ T0 w 1294"/>
                  <a:gd name="T2" fmla="+- 0 1683 371"/>
                  <a:gd name="T3" fmla="*/ 1683 h 1312"/>
                  <a:gd name="T4" fmla="+- 0 11873 11712"/>
                  <a:gd name="T5" fmla="*/ T4 w 1294"/>
                  <a:gd name="T6" fmla="+- 0 1683 371"/>
                  <a:gd name="T7" fmla="*/ 1683 h 1312"/>
                  <a:gd name="T8" fmla="+- 0 11810 11712"/>
                  <a:gd name="T9" fmla="*/ T8 w 1294"/>
                  <a:gd name="T10" fmla="+- 0 1670 371"/>
                  <a:gd name="T11" fmla="*/ 1670 h 1312"/>
                  <a:gd name="T12" fmla="+- 0 11759 11712"/>
                  <a:gd name="T13" fmla="*/ T12 w 1294"/>
                  <a:gd name="T14" fmla="+- 0 1635 371"/>
                  <a:gd name="T15" fmla="*/ 1635 h 1312"/>
                  <a:gd name="T16" fmla="+- 0 11725 11712"/>
                  <a:gd name="T17" fmla="*/ T16 w 1294"/>
                  <a:gd name="T18" fmla="+- 0 1583 371"/>
                  <a:gd name="T19" fmla="*/ 1583 h 1312"/>
                  <a:gd name="T20" fmla="+- 0 11712 11712"/>
                  <a:gd name="T21" fmla="*/ T20 w 1294"/>
                  <a:gd name="T22" fmla="+- 0 1520 371"/>
                  <a:gd name="T23" fmla="*/ 1520 h 1312"/>
                  <a:gd name="T24" fmla="+- 0 11712 11712"/>
                  <a:gd name="T25" fmla="*/ T24 w 1294"/>
                  <a:gd name="T26" fmla="+- 0 534 371"/>
                  <a:gd name="T27" fmla="*/ 534 h 1312"/>
                  <a:gd name="T28" fmla="+- 0 11725 11712"/>
                  <a:gd name="T29" fmla="*/ T28 w 1294"/>
                  <a:gd name="T30" fmla="+- 0 470 371"/>
                  <a:gd name="T31" fmla="*/ 470 h 1312"/>
                  <a:gd name="T32" fmla="+- 0 11759 11712"/>
                  <a:gd name="T33" fmla="*/ T32 w 1294"/>
                  <a:gd name="T34" fmla="+- 0 419 371"/>
                  <a:gd name="T35" fmla="*/ 419 h 1312"/>
                  <a:gd name="T36" fmla="+- 0 11810 11712"/>
                  <a:gd name="T37" fmla="*/ T36 w 1294"/>
                  <a:gd name="T38" fmla="+- 0 384 371"/>
                  <a:gd name="T39" fmla="*/ 384 h 1312"/>
                  <a:gd name="T40" fmla="+- 0 11873 11712"/>
                  <a:gd name="T41" fmla="*/ T40 w 1294"/>
                  <a:gd name="T42" fmla="+- 0 371 371"/>
                  <a:gd name="T43" fmla="*/ 371 h 1312"/>
                  <a:gd name="T44" fmla="+- 0 12846 11712"/>
                  <a:gd name="T45" fmla="*/ T44 w 1294"/>
                  <a:gd name="T46" fmla="+- 0 371 371"/>
                  <a:gd name="T47" fmla="*/ 371 h 1312"/>
                  <a:gd name="T48" fmla="+- 0 12908 11712"/>
                  <a:gd name="T49" fmla="*/ T48 w 1294"/>
                  <a:gd name="T50" fmla="+- 0 384 371"/>
                  <a:gd name="T51" fmla="*/ 384 h 1312"/>
                  <a:gd name="T52" fmla="+- 0 12959 11712"/>
                  <a:gd name="T53" fmla="*/ T52 w 1294"/>
                  <a:gd name="T54" fmla="+- 0 419 371"/>
                  <a:gd name="T55" fmla="*/ 419 h 1312"/>
                  <a:gd name="T56" fmla="+- 0 12993 11712"/>
                  <a:gd name="T57" fmla="*/ T56 w 1294"/>
                  <a:gd name="T58" fmla="+- 0 470 371"/>
                  <a:gd name="T59" fmla="*/ 470 h 1312"/>
                  <a:gd name="T60" fmla="+- 0 13006 11712"/>
                  <a:gd name="T61" fmla="*/ T60 w 1294"/>
                  <a:gd name="T62" fmla="+- 0 534 371"/>
                  <a:gd name="T63" fmla="*/ 534 h 1312"/>
                  <a:gd name="T64" fmla="+- 0 13006 11712"/>
                  <a:gd name="T65" fmla="*/ T64 w 1294"/>
                  <a:gd name="T66" fmla="+- 0 1520 371"/>
                  <a:gd name="T67" fmla="*/ 1520 h 1312"/>
                  <a:gd name="T68" fmla="+- 0 12993 11712"/>
                  <a:gd name="T69" fmla="*/ T68 w 1294"/>
                  <a:gd name="T70" fmla="+- 0 1583 371"/>
                  <a:gd name="T71" fmla="*/ 1583 h 1312"/>
                  <a:gd name="T72" fmla="+- 0 12959 11712"/>
                  <a:gd name="T73" fmla="*/ T72 w 1294"/>
                  <a:gd name="T74" fmla="+- 0 1635 371"/>
                  <a:gd name="T75" fmla="*/ 1635 h 1312"/>
                  <a:gd name="T76" fmla="+- 0 12908 11712"/>
                  <a:gd name="T77" fmla="*/ T76 w 1294"/>
                  <a:gd name="T78" fmla="+- 0 1670 371"/>
                  <a:gd name="T79" fmla="*/ 1670 h 1312"/>
                  <a:gd name="T80" fmla="+- 0 12846 11712"/>
                  <a:gd name="T81" fmla="*/ T80 w 1294"/>
                  <a:gd name="T82" fmla="+- 0 1683 371"/>
                  <a:gd name="T83" fmla="*/ 1683 h 13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294" h="1312">
                    <a:moveTo>
                      <a:pt x="1134" y="1312"/>
                    </a:moveTo>
                    <a:lnTo>
                      <a:pt x="161" y="1312"/>
                    </a:lnTo>
                    <a:lnTo>
                      <a:pt x="98" y="1299"/>
                    </a:lnTo>
                    <a:lnTo>
                      <a:pt x="47" y="1264"/>
                    </a:lnTo>
                    <a:lnTo>
                      <a:pt x="13" y="1212"/>
                    </a:lnTo>
                    <a:lnTo>
                      <a:pt x="0" y="1149"/>
                    </a:lnTo>
                    <a:lnTo>
                      <a:pt x="0" y="163"/>
                    </a:lnTo>
                    <a:lnTo>
                      <a:pt x="13" y="99"/>
                    </a:lnTo>
                    <a:lnTo>
                      <a:pt x="47" y="48"/>
                    </a:lnTo>
                    <a:lnTo>
                      <a:pt x="98" y="13"/>
                    </a:lnTo>
                    <a:lnTo>
                      <a:pt x="161" y="0"/>
                    </a:lnTo>
                    <a:lnTo>
                      <a:pt x="1134" y="0"/>
                    </a:lnTo>
                    <a:lnTo>
                      <a:pt x="1196" y="13"/>
                    </a:lnTo>
                    <a:lnTo>
                      <a:pt x="1247" y="48"/>
                    </a:lnTo>
                    <a:lnTo>
                      <a:pt x="1281" y="99"/>
                    </a:lnTo>
                    <a:lnTo>
                      <a:pt x="1294" y="163"/>
                    </a:lnTo>
                    <a:lnTo>
                      <a:pt x="1294" y="1149"/>
                    </a:lnTo>
                    <a:lnTo>
                      <a:pt x="1281" y="1212"/>
                    </a:lnTo>
                    <a:lnTo>
                      <a:pt x="1247" y="1264"/>
                    </a:lnTo>
                    <a:lnTo>
                      <a:pt x="1196" y="1299"/>
                    </a:lnTo>
                    <a:lnTo>
                      <a:pt x="1134" y="1312"/>
                    </a:ln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111C64CE-C408-41F0-903A-AD540E0EE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2" y="371"/>
              <a:ext cx="1294" cy="1312"/>
              <a:chOff x="11712" y="371"/>
              <a:chExt cx="1294" cy="1312"/>
            </a:xfrm>
          </p:grpSpPr>
          <p:sp>
            <p:nvSpPr>
              <p:cNvPr id="179" name="Freeform 151">
                <a:extLst>
                  <a:ext uri="{FF2B5EF4-FFF2-40B4-BE49-F238E27FC236}">
                    <a16:creationId xmlns:a16="http://schemas.microsoft.com/office/drawing/2014/main" xmlns="" id="{FB84E242-8F61-4807-A95A-3B0364AA6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2" y="371"/>
                <a:ext cx="1294" cy="1312"/>
              </a:xfrm>
              <a:custGeom>
                <a:avLst/>
                <a:gdLst>
                  <a:gd name="T0" fmla="+- 0 12846 11712"/>
                  <a:gd name="T1" fmla="*/ T0 w 1294"/>
                  <a:gd name="T2" fmla="+- 0 371 371"/>
                  <a:gd name="T3" fmla="*/ 371 h 1312"/>
                  <a:gd name="T4" fmla="+- 0 11873 11712"/>
                  <a:gd name="T5" fmla="*/ T4 w 1294"/>
                  <a:gd name="T6" fmla="+- 0 371 371"/>
                  <a:gd name="T7" fmla="*/ 371 h 1312"/>
                  <a:gd name="T8" fmla="+- 0 11810 11712"/>
                  <a:gd name="T9" fmla="*/ T8 w 1294"/>
                  <a:gd name="T10" fmla="+- 0 384 371"/>
                  <a:gd name="T11" fmla="*/ 384 h 1312"/>
                  <a:gd name="T12" fmla="+- 0 11759 11712"/>
                  <a:gd name="T13" fmla="*/ T12 w 1294"/>
                  <a:gd name="T14" fmla="+- 0 419 371"/>
                  <a:gd name="T15" fmla="*/ 419 h 1312"/>
                  <a:gd name="T16" fmla="+- 0 11725 11712"/>
                  <a:gd name="T17" fmla="*/ T16 w 1294"/>
                  <a:gd name="T18" fmla="+- 0 470 371"/>
                  <a:gd name="T19" fmla="*/ 470 h 1312"/>
                  <a:gd name="T20" fmla="+- 0 11712 11712"/>
                  <a:gd name="T21" fmla="*/ T20 w 1294"/>
                  <a:gd name="T22" fmla="+- 0 534 371"/>
                  <a:gd name="T23" fmla="*/ 534 h 1312"/>
                  <a:gd name="T24" fmla="+- 0 11712 11712"/>
                  <a:gd name="T25" fmla="*/ T24 w 1294"/>
                  <a:gd name="T26" fmla="+- 0 1520 371"/>
                  <a:gd name="T27" fmla="*/ 1520 h 1312"/>
                  <a:gd name="T28" fmla="+- 0 11725 11712"/>
                  <a:gd name="T29" fmla="*/ T28 w 1294"/>
                  <a:gd name="T30" fmla="+- 0 1583 371"/>
                  <a:gd name="T31" fmla="*/ 1583 h 1312"/>
                  <a:gd name="T32" fmla="+- 0 11759 11712"/>
                  <a:gd name="T33" fmla="*/ T32 w 1294"/>
                  <a:gd name="T34" fmla="+- 0 1635 371"/>
                  <a:gd name="T35" fmla="*/ 1635 h 1312"/>
                  <a:gd name="T36" fmla="+- 0 11810 11712"/>
                  <a:gd name="T37" fmla="*/ T36 w 1294"/>
                  <a:gd name="T38" fmla="+- 0 1670 371"/>
                  <a:gd name="T39" fmla="*/ 1670 h 1312"/>
                  <a:gd name="T40" fmla="+- 0 11873 11712"/>
                  <a:gd name="T41" fmla="*/ T40 w 1294"/>
                  <a:gd name="T42" fmla="+- 0 1683 371"/>
                  <a:gd name="T43" fmla="*/ 1683 h 1312"/>
                  <a:gd name="T44" fmla="+- 0 12846 11712"/>
                  <a:gd name="T45" fmla="*/ T44 w 1294"/>
                  <a:gd name="T46" fmla="+- 0 1683 371"/>
                  <a:gd name="T47" fmla="*/ 1683 h 1312"/>
                  <a:gd name="T48" fmla="+- 0 12908 11712"/>
                  <a:gd name="T49" fmla="*/ T48 w 1294"/>
                  <a:gd name="T50" fmla="+- 0 1670 371"/>
                  <a:gd name="T51" fmla="*/ 1670 h 1312"/>
                  <a:gd name="T52" fmla="+- 0 12959 11712"/>
                  <a:gd name="T53" fmla="*/ T52 w 1294"/>
                  <a:gd name="T54" fmla="+- 0 1635 371"/>
                  <a:gd name="T55" fmla="*/ 1635 h 1312"/>
                  <a:gd name="T56" fmla="+- 0 12993 11712"/>
                  <a:gd name="T57" fmla="*/ T56 w 1294"/>
                  <a:gd name="T58" fmla="+- 0 1583 371"/>
                  <a:gd name="T59" fmla="*/ 1583 h 1312"/>
                  <a:gd name="T60" fmla="+- 0 13006 11712"/>
                  <a:gd name="T61" fmla="*/ T60 w 1294"/>
                  <a:gd name="T62" fmla="+- 0 1520 371"/>
                  <a:gd name="T63" fmla="*/ 1520 h 1312"/>
                  <a:gd name="T64" fmla="+- 0 13006 11712"/>
                  <a:gd name="T65" fmla="*/ T64 w 1294"/>
                  <a:gd name="T66" fmla="+- 0 534 371"/>
                  <a:gd name="T67" fmla="*/ 534 h 1312"/>
                  <a:gd name="T68" fmla="+- 0 12993 11712"/>
                  <a:gd name="T69" fmla="*/ T68 w 1294"/>
                  <a:gd name="T70" fmla="+- 0 470 371"/>
                  <a:gd name="T71" fmla="*/ 470 h 1312"/>
                  <a:gd name="T72" fmla="+- 0 12959 11712"/>
                  <a:gd name="T73" fmla="*/ T72 w 1294"/>
                  <a:gd name="T74" fmla="+- 0 419 371"/>
                  <a:gd name="T75" fmla="*/ 419 h 1312"/>
                  <a:gd name="T76" fmla="+- 0 12908 11712"/>
                  <a:gd name="T77" fmla="*/ T76 w 1294"/>
                  <a:gd name="T78" fmla="+- 0 384 371"/>
                  <a:gd name="T79" fmla="*/ 384 h 1312"/>
                  <a:gd name="T80" fmla="+- 0 12846 11712"/>
                  <a:gd name="T81" fmla="*/ T80 w 1294"/>
                  <a:gd name="T82" fmla="+- 0 371 371"/>
                  <a:gd name="T83" fmla="*/ 371 h 13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294" h="1312">
                    <a:moveTo>
                      <a:pt x="1134" y="0"/>
                    </a:moveTo>
                    <a:lnTo>
                      <a:pt x="161" y="0"/>
                    </a:lnTo>
                    <a:lnTo>
                      <a:pt x="98" y="13"/>
                    </a:lnTo>
                    <a:lnTo>
                      <a:pt x="47" y="48"/>
                    </a:lnTo>
                    <a:lnTo>
                      <a:pt x="13" y="99"/>
                    </a:lnTo>
                    <a:lnTo>
                      <a:pt x="0" y="163"/>
                    </a:lnTo>
                    <a:lnTo>
                      <a:pt x="0" y="1149"/>
                    </a:lnTo>
                    <a:lnTo>
                      <a:pt x="13" y="1212"/>
                    </a:lnTo>
                    <a:lnTo>
                      <a:pt x="47" y="1264"/>
                    </a:lnTo>
                    <a:lnTo>
                      <a:pt x="98" y="1299"/>
                    </a:lnTo>
                    <a:lnTo>
                      <a:pt x="161" y="1312"/>
                    </a:lnTo>
                    <a:lnTo>
                      <a:pt x="1134" y="1312"/>
                    </a:lnTo>
                    <a:lnTo>
                      <a:pt x="1196" y="1299"/>
                    </a:lnTo>
                    <a:lnTo>
                      <a:pt x="1247" y="1264"/>
                    </a:lnTo>
                    <a:lnTo>
                      <a:pt x="1281" y="1212"/>
                    </a:lnTo>
                    <a:lnTo>
                      <a:pt x="1294" y="1149"/>
                    </a:lnTo>
                    <a:lnTo>
                      <a:pt x="1294" y="163"/>
                    </a:lnTo>
                    <a:lnTo>
                      <a:pt x="1281" y="99"/>
                    </a:lnTo>
                    <a:lnTo>
                      <a:pt x="1247" y="48"/>
                    </a:lnTo>
                    <a:lnTo>
                      <a:pt x="1196" y="13"/>
                    </a:lnTo>
                    <a:lnTo>
                      <a:pt x="1134" y="0"/>
                    </a:lnTo>
                    <a:close/>
                  </a:path>
                </a:pathLst>
              </a:custGeom>
              <a:noFill/>
              <a:ln w="3459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80" name="Picture 179">
                <a:extLst>
                  <a:ext uri="{FF2B5EF4-FFF2-40B4-BE49-F238E27FC236}">
                    <a16:creationId xmlns:a16="http://schemas.microsoft.com/office/drawing/2014/main" xmlns="" id="{191FE3C6-9098-4886-ADFA-B3A7A1BC43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5" y="652"/>
                <a:ext cx="355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="" id="{342D7A34-11E6-4B83-B906-CAF4E4DE52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63" y="775"/>
              <a:ext cx="432" cy="622"/>
              <a:chOff x="11863" y="775"/>
              <a:chExt cx="432" cy="622"/>
            </a:xfrm>
          </p:grpSpPr>
          <p:sp>
            <p:nvSpPr>
              <p:cNvPr id="177" name="Freeform 149">
                <a:extLst>
                  <a:ext uri="{FF2B5EF4-FFF2-40B4-BE49-F238E27FC236}">
                    <a16:creationId xmlns:a16="http://schemas.microsoft.com/office/drawing/2014/main" xmlns="" id="{DFC5F436-991A-443B-9B50-42AAA6322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3" y="937"/>
                <a:ext cx="103" cy="460"/>
              </a:xfrm>
              <a:custGeom>
                <a:avLst/>
                <a:gdLst>
                  <a:gd name="T0" fmla="+- 0 11896 11863"/>
                  <a:gd name="T1" fmla="*/ T0 w 103"/>
                  <a:gd name="T2" fmla="+- 0 1396 937"/>
                  <a:gd name="T3" fmla="*/ 1396 h 460"/>
                  <a:gd name="T4" fmla="+- 0 11863 11863"/>
                  <a:gd name="T5" fmla="*/ T4 w 103"/>
                  <a:gd name="T6" fmla="+- 0 1357 937"/>
                  <a:gd name="T7" fmla="*/ 1357 h 460"/>
                  <a:gd name="T8" fmla="+- 0 11894 11863"/>
                  <a:gd name="T9" fmla="*/ T8 w 103"/>
                  <a:gd name="T10" fmla="+- 0 971 937"/>
                  <a:gd name="T11" fmla="*/ 971 h 460"/>
                  <a:gd name="T12" fmla="+- 0 11898 11863"/>
                  <a:gd name="T13" fmla="*/ T12 w 103"/>
                  <a:gd name="T14" fmla="+- 0 957 937"/>
                  <a:gd name="T15" fmla="*/ 957 h 460"/>
                  <a:gd name="T16" fmla="+- 0 11907 11863"/>
                  <a:gd name="T17" fmla="*/ T16 w 103"/>
                  <a:gd name="T18" fmla="+- 0 946 937"/>
                  <a:gd name="T19" fmla="*/ 946 h 460"/>
                  <a:gd name="T20" fmla="+- 0 11919 11863"/>
                  <a:gd name="T21" fmla="*/ T20 w 103"/>
                  <a:gd name="T22" fmla="+- 0 939 937"/>
                  <a:gd name="T23" fmla="*/ 939 h 460"/>
                  <a:gd name="T24" fmla="+- 0 11933 11863"/>
                  <a:gd name="T25" fmla="*/ T24 w 103"/>
                  <a:gd name="T26" fmla="+- 0 937 937"/>
                  <a:gd name="T27" fmla="*/ 937 h 460"/>
                  <a:gd name="T28" fmla="+- 0 11947 11863"/>
                  <a:gd name="T29" fmla="*/ T28 w 103"/>
                  <a:gd name="T30" fmla="+- 0 941 937"/>
                  <a:gd name="T31" fmla="*/ 941 h 460"/>
                  <a:gd name="T32" fmla="+- 0 11958 11863"/>
                  <a:gd name="T33" fmla="*/ T32 w 103"/>
                  <a:gd name="T34" fmla="+- 0 950 937"/>
                  <a:gd name="T35" fmla="*/ 950 h 460"/>
                  <a:gd name="T36" fmla="+- 0 11964 11863"/>
                  <a:gd name="T37" fmla="*/ T36 w 103"/>
                  <a:gd name="T38" fmla="+- 0 962 937"/>
                  <a:gd name="T39" fmla="*/ 962 h 460"/>
                  <a:gd name="T40" fmla="+- 0 11966 11863"/>
                  <a:gd name="T41" fmla="*/ T40 w 103"/>
                  <a:gd name="T42" fmla="+- 0 977 937"/>
                  <a:gd name="T43" fmla="*/ 977 h 460"/>
                  <a:gd name="T44" fmla="+- 0 11935 11863"/>
                  <a:gd name="T45" fmla="*/ T44 w 103"/>
                  <a:gd name="T46" fmla="+- 0 1363 937"/>
                  <a:gd name="T47" fmla="*/ 1363 h 460"/>
                  <a:gd name="T48" fmla="+- 0 11931 11863"/>
                  <a:gd name="T49" fmla="*/ T48 w 103"/>
                  <a:gd name="T50" fmla="+- 0 1377 937"/>
                  <a:gd name="T51" fmla="*/ 1377 h 460"/>
                  <a:gd name="T52" fmla="+- 0 11922 11863"/>
                  <a:gd name="T53" fmla="*/ T52 w 103"/>
                  <a:gd name="T54" fmla="+- 0 1388 937"/>
                  <a:gd name="T55" fmla="*/ 1388 h 460"/>
                  <a:gd name="T56" fmla="+- 0 11910 11863"/>
                  <a:gd name="T57" fmla="*/ T56 w 103"/>
                  <a:gd name="T58" fmla="+- 0 1395 937"/>
                  <a:gd name="T59" fmla="*/ 1395 h 460"/>
                  <a:gd name="T60" fmla="+- 0 11896 11863"/>
                  <a:gd name="T61" fmla="*/ T60 w 103"/>
                  <a:gd name="T62" fmla="+- 0 1396 937"/>
                  <a:gd name="T63" fmla="*/ 1396 h 4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03" h="460">
                    <a:moveTo>
                      <a:pt x="33" y="459"/>
                    </a:moveTo>
                    <a:lnTo>
                      <a:pt x="0" y="420"/>
                    </a:lnTo>
                    <a:lnTo>
                      <a:pt x="31" y="34"/>
                    </a:lnTo>
                    <a:lnTo>
                      <a:pt x="35" y="20"/>
                    </a:lnTo>
                    <a:lnTo>
                      <a:pt x="44" y="9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84" y="4"/>
                    </a:lnTo>
                    <a:lnTo>
                      <a:pt x="95" y="13"/>
                    </a:lnTo>
                    <a:lnTo>
                      <a:pt x="101" y="25"/>
                    </a:lnTo>
                    <a:lnTo>
                      <a:pt x="103" y="40"/>
                    </a:lnTo>
                    <a:lnTo>
                      <a:pt x="72" y="426"/>
                    </a:lnTo>
                    <a:lnTo>
                      <a:pt x="68" y="440"/>
                    </a:lnTo>
                    <a:lnTo>
                      <a:pt x="59" y="451"/>
                    </a:lnTo>
                    <a:lnTo>
                      <a:pt x="47" y="458"/>
                    </a:lnTo>
                    <a:lnTo>
                      <a:pt x="33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xmlns="" id="{B7DC5DBD-3CDB-4A52-96AC-00E4437881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7" y="775"/>
                <a:ext cx="268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5B1DFEE9-6A66-4C58-8669-247B854509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63" y="773"/>
              <a:ext cx="249" cy="624"/>
              <a:chOff x="11863" y="773"/>
              <a:chExt cx="249" cy="624"/>
            </a:xfrm>
          </p:grpSpPr>
          <p:sp>
            <p:nvSpPr>
              <p:cNvPr id="175" name="Freeform 147">
                <a:extLst>
                  <a:ext uri="{FF2B5EF4-FFF2-40B4-BE49-F238E27FC236}">
                    <a16:creationId xmlns:a16="http://schemas.microsoft.com/office/drawing/2014/main" xmlns="" id="{F4BA861C-3AF5-40B6-93EE-D13A6D90B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3" y="937"/>
                <a:ext cx="103" cy="460"/>
              </a:xfrm>
              <a:custGeom>
                <a:avLst/>
                <a:gdLst>
                  <a:gd name="T0" fmla="+- 0 11896 11863"/>
                  <a:gd name="T1" fmla="*/ T0 w 103"/>
                  <a:gd name="T2" fmla="+- 0 1396 937"/>
                  <a:gd name="T3" fmla="*/ 1396 h 460"/>
                  <a:gd name="T4" fmla="+- 0 11863 11863"/>
                  <a:gd name="T5" fmla="*/ T4 w 103"/>
                  <a:gd name="T6" fmla="+- 0 1357 937"/>
                  <a:gd name="T7" fmla="*/ 1357 h 460"/>
                  <a:gd name="T8" fmla="+- 0 11894 11863"/>
                  <a:gd name="T9" fmla="*/ T8 w 103"/>
                  <a:gd name="T10" fmla="+- 0 971 937"/>
                  <a:gd name="T11" fmla="*/ 971 h 460"/>
                  <a:gd name="T12" fmla="+- 0 11898 11863"/>
                  <a:gd name="T13" fmla="*/ T12 w 103"/>
                  <a:gd name="T14" fmla="+- 0 957 937"/>
                  <a:gd name="T15" fmla="*/ 957 h 460"/>
                  <a:gd name="T16" fmla="+- 0 11907 11863"/>
                  <a:gd name="T17" fmla="*/ T16 w 103"/>
                  <a:gd name="T18" fmla="+- 0 946 937"/>
                  <a:gd name="T19" fmla="*/ 946 h 460"/>
                  <a:gd name="T20" fmla="+- 0 11919 11863"/>
                  <a:gd name="T21" fmla="*/ T20 w 103"/>
                  <a:gd name="T22" fmla="+- 0 939 937"/>
                  <a:gd name="T23" fmla="*/ 939 h 460"/>
                  <a:gd name="T24" fmla="+- 0 11933 11863"/>
                  <a:gd name="T25" fmla="*/ T24 w 103"/>
                  <a:gd name="T26" fmla="+- 0 937 937"/>
                  <a:gd name="T27" fmla="*/ 937 h 460"/>
                  <a:gd name="T28" fmla="+- 0 11947 11863"/>
                  <a:gd name="T29" fmla="*/ T28 w 103"/>
                  <a:gd name="T30" fmla="+- 0 941 937"/>
                  <a:gd name="T31" fmla="*/ 941 h 460"/>
                  <a:gd name="T32" fmla="+- 0 11958 11863"/>
                  <a:gd name="T33" fmla="*/ T32 w 103"/>
                  <a:gd name="T34" fmla="+- 0 950 937"/>
                  <a:gd name="T35" fmla="*/ 950 h 460"/>
                  <a:gd name="T36" fmla="+- 0 11964 11863"/>
                  <a:gd name="T37" fmla="*/ T36 w 103"/>
                  <a:gd name="T38" fmla="+- 0 962 937"/>
                  <a:gd name="T39" fmla="*/ 962 h 460"/>
                  <a:gd name="T40" fmla="+- 0 11966 11863"/>
                  <a:gd name="T41" fmla="*/ T40 w 103"/>
                  <a:gd name="T42" fmla="+- 0 977 937"/>
                  <a:gd name="T43" fmla="*/ 977 h 460"/>
                  <a:gd name="T44" fmla="+- 0 11935 11863"/>
                  <a:gd name="T45" fmla="*/ T44 w 103"/>
                  <a:gd name="T46" fmla="+- 0 1363 937"/>
                  <a:gd name="T47" fmla="*/ 1363 h 460"/>
                  <a:gd name="T48" fmla="+- 0 11931 11863"/>
                  <a:gd name="T49" fmla="*/ T48 w 103"/>
                  <a:gd name="T50" fmla="+- 0 1377 937"/>
                  <a:gd name="T51" fmla="*/ 1377 h 460"/>
                  <a:gd name="T52" fmla="+- 0 11922 11863"/>
                  <a:gd name="T53" fmla="*/ T52 w 103"/>
                  <a:gd name="T54" fmla="+- 0 1388 937"/>
                  <a:gd name="T55" fmla="*/ 1388 h 460"/>
                  <a:gd name="T56" fmla="+- 0 11910 11863"/>
                  <a:gd name="T57" fmla="*/ T56 w 103"/>
                  <a:gd name="T58" fmla="+- 0 1395 937"/>
                  <a:gd name="T59" fmla="*/ 1395 h 460"/>
                  <a:gd name="T60" fmla="+- 0 11896 11863"/>
                  <a:gd name="T61" fmla="*/ T60 w 103"/>
                  <a:gd name="T62" fmla="+- 0 1396 937"/>
                  <a:gd name="T63" fmla="*/ 1396 h 4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03" h="460">
                    <a:moveTo>
                      <a:pt x="33" y="459"/>
                    </a:moveTo>
                    <a:lnTo>
                      <a:pt x="0" y="420"/>
                    </a:lnTo>
                    <a:lnTo>
                      <a:pt x="31" y="34"/>
                    </a:lnTo>
                    <a:lnTo>
                      <a:pt x="35" y="20"/>
                    </a:lnTo>
                    <a:lnTo>
                      <a:pt x="44" y="9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84" y="4"/>
                    </a:lnTo>
                    <a:lnTo>
                      <a:pt x="95" y="13"/>
                    </a:lnTo>
                    <a:lnTo>
                      <a:pt x="101" y="25"/>
                    </a:lnTo>
                    <a:lnTo>
                      <a:pt x="103" y="40"/>
                    </a:lnTo>
                    <a:lnTo>
                      <a:pt x="72" y="426"/>
                    </a:lnTo>
                    <a:lnTo>
                      <a:pt x="68" y="440"/>
                    </a:lnTo>
                    <a:lnTo>
                      <a:pt x="59" y="451"/>
                    </a:lnTo>
                    <a:lnTo>
                      <a:pt x="47" y="458"/>
                    </a:lnTo>
                    <a:lnTo>
                      <a:pt x="33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xmlns="" id="{4912C5B9-520A-4E41-B4A8-40AFFA71F2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5" y="773"/>
                <a:ext cx="22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="" id="{7FA64C2B-AF93-4E26-9F1D-55F3CEFDF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05" y="1145"/>
              <a:ext cx="531" cy="117"/>
              <a:chOff x="12205" y="1145"/>
              <a:chExt cx="531" cy="117"/>
            </a:xfrm>
          </p:grpSpPr>
          <p:sp>
            <p:nvSpPr>
              <p:cNvPr id="174" name="Freeform 146">
                <a:extLst>
                  <a:ext uri="{FF2B5EF4-FFF2-40B4-BE49-F238E27FC236}">
                    <a16:creationId xmlns:a16="http://schemas.microsoft.com/office/drawing/2014/main" xmlns="" id="{EFE6E63B-F2D2-43EA-A1D3-2CE9CF3F9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5" y="1145"/>
                <a:ext cx="531" cy="117"/>
              </a:xfrm>
              <a:custGeom>
                <a:avLst/>
                <a:gdLst>
                  <a:gd name="T0" fmla="+- 0 12205 12205"/>
                  <a:gd name="T1" fmla="*/ T0 w 531"/>
                  <a:gd name="T2" fmla="+- 0 1145 1145"/>
                  <a:gd name="T3" fmla="*/ 1145 h 117"/>
                  <a:gd name="T4" fmla="+- 0 12736 12205"/>
                  <a:gd name="T5" fmla="*/ T4 w 531"/>
                  <a:gd name="T6" fmla="+- 0 1145 1145"/>
                  <a:gd name="T7" fmla="*/ 1145 h 117"/>
                  <a:gd name="T8" fmla="+- 0 12736 12205"/>
                  <a:gd name="T9" fmla="*/ T8 w 531"/>
                  <a:gd name="T10" fmla="+- 0 1261 1145"/>
                  <a:gd name="T11" fmla="*/ 1261 h 117"/>
                  <a:gd name="T12" fmla="+- 0 12205 12205"/>
                  <a:gd name="T13" fmla="*/ T12 w 531"/>
                  <a:gd name="T14" fmla="+- 0 1261 1145"/>
                  <a:gd name="T15" fmla="*/ 1261 h 117"/>
                  <a:gd name="T16" fmla="+- 0 12205 12205"/>
                  <a:gd name="T17" fmla="*/ T16 w 531"/>
                  <a:gd name="T18" fmla="+- 0 1145 1145"/>
                  <a:gd name="T19" fmla="*/ 1145 h 1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31" h="117">
                    <a:moveTo>
                      <a:pt x="0" y="0"/>
                    </a:moveTo>
                    <a:lnTo>
                      <a:pt x="531" y="0"/>
                    </a:lnTo>
                    <a:lnTo>
                      <a:pt x="531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495FBFAB-736D-44DC-AFFC-2164AF4191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8" y="757"/>
              <a:ext cx="679" cy="534"/>
              <a:chOff x="12168" y="757"/>
              <a:chExt cx="679" cy="534"/>
            </a:xfrm>
          </p:grpSpPr>
          <p:sp>
            <p:nvSpPr>
              <p:cNvPr id="170" name="Freeform 142">
                <a:extLst>
                  <a:ext uri="{FF2B5EF4-FFF2-40B4-BE49-F238E27FC236}">
                    <a16:creationId xmlns:a16="http://schemas.microsoft.com/office/drawing/2014/main" xmlns="" id="{10AFBE06-B713-4091-BCBA-619CEC60F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8" y="757"/>
                <a:ext cx="679" cy="534"/>
              </a:xfrm>
              <a:custGeom>
                <a:avLst/>
                <a:gdLst>
                  <a:gd name="T0" fmla="+- 0 12730 12168"/>
                  <a:gd name="T1" fmla="*/ T0 w 679"/>
                  <a:gd name="T2" fmla="+- 0 1024 757"/>
                  <a:gd name="T3" fmla="*/ 1024 h 534"/>
                  <a:gd name="T4" fmla="+- 0 12255 12168"/>
                  <a:gd name="T5" fmla="*/ T4 w 679"/>
                  <a:gd name="T6" fmla="+- 0 1024 757"/>
                  <a:gd name="T7" fmla="*/ 1024 h 534"/>
                  <a:gd name="T8" fmla="+- 0 12320 12168"/>
                  <a:gd name="T9" fmla="*/ T8 w 679"/>
                  <a:gd name="T10" fmla="+- 0 821 757"/>
                  <a:gd name="T11" fmla="*/ 821 h 534"/>
                  <a:gd name="T12" fmla="+- 0 12321 12168"/>
                  <a:gd name="T13" fmla="*/ T12 w 679"/>
                  <a:gd name="T14" fmla="+- 0 820 757"/>
                  <a:gd name="T15" fmla="*/ 820 h 534"/>
                  <a:gd name="T16" fmla="+- 0 12321 12168"/>
                  <a:gd name="T17" fmla="*/ T16 w 679"/>
                  <a:gd name="T18" fmla="+- 0 819 757"/>
                  <a:gd name="T19" fmla="*/ 819 h 534"/>
                  <a:gd name="T20" fmla="+- 0 12359 12168"/>
                  <a:gd name="T21" fmla="*/ T20 w 679"/>
                  <a:gd name="T22" fmla="+- 0 770 757"/>
                  <a:gd name="T23" fmla="*/ 770 h 534"/>
                  <a:gd name="T24" fmla="+- 0 12528 12168"/>
                  <a:gd name="T25" fmla="*/ T24 w 679"/>
                  <a:gd name="T26" fmla="+- 0 757 757"/>
                  <a:gd name="T27" fmla="*/ 757 h 534"/>
                  <a:gd name="T28" fmla="+- 0 12532 12168"/>
                  <a:gd name="T29" fmla="*/ T28 w 679"/>
                  <a:gd name="T30" fmla="+- 0 757 757"/>
                  <a:gd name="T31" fmla="*/ 757 h 534"/>
                  <a:gd name="T32" fmla="+- 0 12607 12168"/>
                  <a:gd name="T33" fmla="*/ T32 w 679"/>
                  <a:gd name="T34" fmla="+- 0 764 757"/>
                  <a:gd name="T35" fmla="*/ 764 h 534"/>
                  <a:gd name="T36" fmla="+- 0 12658 12168"/>
                  <a:gd name="T37" fmla="*/ T36 w 679"/>
                  <a:gd name="T38" fmla="+- 0 804 757"/>
                  <a:gd name="T39" fmla="*/ 804 h 534"/>
                  <a:gd name="T40" fmla="+- 0 12664 12168"/>
                  <a:gd name="T41" fmla="*/ T40 w 679"/>
                  <a:gd name="T42" fmla="+- 0 819 757"/>
                  <a:gd name="T43" fmla="*/ 819 h 534"/>
                  <a:gd name="T44" fmla="+- 0 12730 12168"/>
                  <a:gd name="T45" fmla="*/ T44 w 679"/>
                  <a:gd name="T46" fmla="+- 0 1024 757"/>
                  <a:gd name="T47" fmla="*/ 1024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679" h="534">
                    <a:moveTo>
                      <a:pt x="562" y="267"/>
                    </a:moveTo>
                    <a:lnTo>
                      <a:pt x="87" y="267"/>
                    </a:lnTo>
                    <a:lnTo>
                      <a:pt x="152" y="64"/>
                    </a:lnTo>
                    <a:lnTo>
                      <a:pt x="153" y="63"/>
                    </a:lnTo>
                    <a:lnTo>
                      <a:pt x="153" y="62"/>
                    </a:lnTo>
                    <a:lnTo>
                      <a:pt x="191" y="13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439" y="7"/>
                    </a:lnTo>
                    <a:lnTo>
                      <a:pt x="490" y="47"/>
                    </a:lnTo>
                    <a:lnTo>
                      <a:pt x="496" y="62"/>
                    </a:lnTo>
                    <a:lnTo>
                      <a:pt x="562" y="2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71" name="Freeform 143">
                <a:extLst>
                  <a:ext uri="{FF2B5EF4-FFF2-40B4-BE49-F238E27FC236}">
                    <a16:creationId xmlns:a16="http://schemas.microsoft.com/office/drawing/2014/main" xmlns="" id="{41E27E3E-C662-4D5C-9D15-BF470AE10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8" y="757"/>
                <a:ext cx="679" cy="534"/>
              </a:xfrm>
              <a:custGeom>
                <a:avLst/>
                <a:gdLst>
                  <a:gd name="T0" fmla="+- 0 12222 12168"/>
                  <a:gd name="T1" fmla="*/ T0 w 679"/>
                  <a:gd name="T2" fmla="+- 0 1200 757"/>
                  <a:gd name="T3" fmla="*/ 1200 h 534"/>
                  <a:gd name="T4" fmla="+- 0 12168 12168"/>
                  <a:gd name="T5" fmla="*/ T4 w 679"/>
                  <a:gd name="T6" fmla="+- 0 1200 757"/>
                  <a:gd name="T7" fmla="*/ 1200 h 534"/>
                  <a:gd name="T8" fmla="+- 0 12168 12168"/>
                  <a:gd name="T9" fmla="*/ T8 w 679"/>
                  <a:gd name="T10" fmla="+- 0 1103 757"/>
                  <a:gd name="T11" fmla="*/ 1103 h 534"/>
                  <a:gd name="T12" fmla="+- 0 12200 12168"/>
                  <a:gd name="T13" fmla="*/ T12 w 679"/>
                  <a:gd name="T14" fmla="+- 0 1041 757"/>
                  <a:gd name="T15" fmla="*/ 1041 h 534"/>
                  <a:gd name="T16" fmla="+- 0 12246 12168"/>
                  <a:gd name="T17" fmla="*/ T16 w 679"/>
                  <a:gd name="T18" fmla="+- 0 1024 757"/>
                  <a:gd name="T19" fmla="*/ 1024 h 534"/>
                  <a:gd name="T20" fmla="+- 0 12764 12168"/>
                  <a:gd name="T21" fmla="*/ T20 w 679"/>
                  <a:gd name="T22" fmla="+- 0 1024 757"/>
                  <a:gd name="T23" fmla="*/ 1024 h 534"/>
                  <a:gd name="T24" fmla="+- 0 12822 12168"/>
                  <a:gd name="T25" fmla="*/ T24 w 679"/>
                  <a:gd name="T26" fmla="+- 0 1049 757"/>
                  <a:gd name="T27" fmla="*/ 1049 h 534"/>
                  <a:gd name="T28" fmla="+- 0 12829 12168"/>
                  <a:gd name="T29" fmla="*/ T28 w 679"/>
                  <a:gd name="T30" fmla="+- 0 1057 757"/>
                  <a:gd name="T31" fmla="*/ 1057 h 534"/>
                  <a:gd name="T32" fmla="+- 0 12830 12168"/>
                  <a:gd name="T33" fmla="*/ T32 w 679"/>
                  <a:gd name="T34" fmla="+- 0 1057 757"/>
                  <a:gd name="T35" fmla="*/ 1057 h 534"/>
                  <a:gd name="T36" fmla="+- 0 12830 12168"/>
                  <a:gd name="T37" fmla="*/ T36 w 679"/>
                  <a:gd name="T38" fmla="+- 0 1057 757"/>
                  <a:gd name="T39" fmla="*/ 1057 h 534"/>
                  <a:gd name="T40" fmla="+- 0 12837 12168"/>
                  <a:gd name="T41" fmla="*/ T40 w 679"/>
                  <a:gd name="T42" fmla="+- 0 1068 757"/>
                  <a:gd name="T43" fmla="*/ 1068 h 534"/>
                  <a:gd name="T44" fmla="+- 0 12842 12168"/>
                  <a:gd name="T45" fmla="*/ T44 w 679"/>
                  <a:gd name="T46" fmla="+- 0 1079 757"/>
                  <a:gd name="T47" fmla="*/ 1079 h 534"/>
                  <a:gd name="T48" fmla="+- 0 12845 12168"/>
                  <a:gd name="T49" fmla="*/ T48 w 679"/>
                  <a:gd name="T50" fmla="+- 0 1090 757"/>
                  <a:gd name="T51" fmla="*/ 1090 h 534"/>
                  <a:gd name="T52" fmla="+- 0 12846 12168"/>
                  <a:gd name="T53" fmla="*/ T52 w 679"/>
                  <a:gd name="T54" fmla="+- 0 1103 757"/>
                  <a:gd name="T55" fmla="*/ 1103 h 534"/>
                  <a:gd name="T56" fmla="+- 0 12846 12168"/>
                  <a:gd name="T57" fmla="*/ T56 w 679"/>
                  <a:gd name="T58" fmla="+- 0 1104 757"/>
                  <a:gd name="T59" fmla="*/ 1104 h 534"/>
                  <a:gd name="T60" fmla="+- 0 12846 12168"/>
                  <a:gd name="T61" fmla="*/ T60 w 679"/>
                  <a:gd name="T62" fmla="+- 0 1106 757"/>
                  <a:gd name="T63" fmla="*/ 1106 h 534"/>
                  <a:gd name="T64" fmla="+- 0 12846 12168"/>
                  <a:gd name="T65" fmla="*/ T64 w 679"/>
                  <a:gd name="T66" fmla="+- 0 1174 757"/>
                  <a:gd name="T67" fmla="*/ 1174 h 534"/>
                  <a:gd name="T68" fmla="+- 0 12295 12168"/>
                  <a:gd name="T69" fmla="*/ T68 w 679"/>
                  <a:gd name="T70" fmla="+- 0 1174 757"/>
                  <a:gd name="T71" fmla="*/ 1174 h 534"/>
                  <a:gd name="T72" fmla="+- 0 12274 12168"/>
                  <a:gd name="T73" fmla="*/ T72 w 679"/>
                  <a:gd name="T74" fmla="+- 0 1176 757"/>
                  <a:gd name="T75" fmla="*/ 1176 h 534"/>
                  <a:gd name="T76" fmla="+- 0 12256 12168"/>
                  <a:gd name="T77" fmla="*/ T76 w 679"/>
                  <a:gd name="T78" fmla="+- 0 1181 757"/>
                  <a:gd name="T79" fmla="*/ 1181 h 534"/>
                  <a:gd name="T80" fmla="+- 0 12238 12168"/>
                  <a:gd name="T81" fmla="*/ T80 w 679"/>
                  <a:gd name="T82" fmla="+- 0 1189 757"/>
                  <a:gd name="T83" fmla="*/ 1189 h 534"/>
                  <a:gd name="T84" fmla="+- 0 12222 12168"/>
                  <a:gd name="T85" fmla="*/ T84 w 679"/>
                  <a:gd name="T86" fmla="+- 0 1200 757"/>
                  <a:gd name="T87" fmla="*/ 1200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679" h="534">
                    <a:moveTo>
                      <a:pt x="54" y="443"/>
                    </a:moveTo>
                    <a:lnTo>
                      <a:pt x="0" y="443"/>
                    </a:lnTo>
                    <a:lnTo>
                      <a:pt x="0" y="346"/>
                    </a:lnTo>
                    <a:lnTo>
                      <a:pt x="32" y="284"/>
                    </a:lnTo>
                    <a:lnTo>
                      <a:pt x="78" y="267"/>
                    </a:lnTo>
                    <a:lnTo>
                      <a:pt x="596" y="267"/>
                    </a:lnTo>
                    <a:lnTo>
                      <a:pt x="654" y="292"/>
                    </a:lnTo>
                    <a:lnTo>
                      <a:pt x="661" y="300"/>
                    </a:lnTo>
                    <a:lnTo>
                      <a:pt x="662" y="300"/>
                    </a:lnTo>
                    <a:lnTo>
                      <a:pt x="669" y="311"/>
                    </a:lnTo>
                    <a:lnTo>
                      <a:pt x="674" y="322"/>
                    </a:lnTo>
                    <a:lnTo>
                      <a:pt x="677" y="333"/>
                    </a:lnTo>
                    <a:lnTo>
                      <a:pt x="678" y="346"/>
                    </a:lnTo>
                    <a:lnTo>
                      <a:pt x="678" y="347"/>
                    </a:lnTo>
                    <a:lnTo>
                      <a:pt x="678" y="349"/>
                    </a:lnTo>
                    <a:lnTo>
                      <a:pt x="678" y="417"/>
                    </a:lnTo>
                    <a:lnTo>
                      <a:pt x="127" y="417"/>
                    </a:lnTo>
                    <a:lnTo>
                      <a:pt x="106" y="419"/>
                    </a:lnTo>
                    <a:lnTo>
                      <a:pt x="88" y="424"/>
                    </a:lnTo>
                    <a:lnTo>
                      <a:pt x="70" y="432"/>
                    </a:lnTo>
                    <a:lnTo>
                      <a:pt x="54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72" name="Freeform 144">
                <a:extLst>
                  <a:ext uri="{FF2B5EF4-FFF2-40B4-BE49-F238E27FC236}">
                    <a16:creationId xmlns:a16="http://schemas.microsoft.com/office/drawing/2014/main" xmlns="" id="{B88B7AA5-0D62-427C-8D87-EFB207202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8" y="757"/>
                <a:ext cx="679" cy="534"/>
              </a:xfrm>
              <a:custGeom>
                <a:avLst/>
                <a:gdLst>
                  <a:gd name="T0" fmla="+- 0 12581 12168"/>
                  <a:gd name="T1" fmla="*/ T0 w 679"/>
                  <a:gd name="T2" fmla="+- 0 1290 757"/>
                  <a:gd name="T3" fmla="*/ 1290 h 534"/>
                  <a:gd name="T4" fmla="+- 0 12409 12168"/>
                  <a:gd name="T5" fmla="*/ T4 w 679"/>
                  <a:gd name="T6" fmla="+- 0 1290 757"/>
                  <a:gd name="T7" fmla="*/ 1290 h 534"/>
                  <a:gd name="T8" fmla="+- 0 12409 12168"/>
                  <a:gd name="T9" fmla="*/ T8 w 679"/>
                  <a:gd name="T10" fmla="+- 0 1277 757"/>
                  <a:gd name="T11" fmla="*/ 1277 h 534"/>
                  <a:gd name="T12" fmla="+- 0 12407 12168"/>
                  <a:gd name="T13" fmla="*/ T12 w 679"/>
                  <a:gd name="T14" fmla="+- 0 1265 757"/>
                  <a:gd name="T15" fmla="*/ 1265 h 534"/>
                  <a:gd name="T16" fmla="+- 0 12378 12168"/>
                  <a:gd name="T17" fmla="*/ T16 w 679"/>
                  <a:gd name="T18" fmla="+- 0 1211 757"/>
                  <a:gd name="T19" fmla="*/ 1211 h 534"/>
                  <a:gd name="T20" fmla="+- 0 12375 12168"/>
                  <a:gd name="T21" fmla="*/ T20 w 679"/>
                  <a:gd name="T22" fmla="+- 0 1208 757"/>
                  <a:gd name="T23" fmla="*/ 1208 h 534"/>
                  <a:gd name="T24" fmla="+- 0 12372 12168"/>
                  <a:gd name="T25" fmla="*/ T24 w 679"/>
                  <a:gd name="T26" fmla="+- 0 1205 757"/>
                  <a:gd name="T27" fmla="*/ 1205 h 534"/>
                  <a:gd name="T28" fmla="+- 0 12318 12168"/>
                  <a:gd name="T29" fmla="*/ T28 w 679"/>
                  <a:gd name="T30" fmla="+- 0 1175 757"/>
                  <a:gd name="T31" fmla="*/ 1175 h 534"/>
                  <a:gd name="T32" fmla="+- 0 12306 12168"/>
                  <a:gd name="T33" fmla="*/ T32 w 679"/>
                  <a:gd name="T34" fmla="+- 0 1175 757"/>
                  <a:gd name="T35" fmla="*/ 1175 h 534"/>
                  <a:gd name="T36" fmla="+- 0 12302 12168"/>
                  <a:gd name="T37" fmla="*/ T36 w 679"/>
                  <a:gd name="T38" fmla="+- 0 1174 757"/>
                  <a:gd name="T39" fmla="*/ 1174 h 534"/>
                  <a:gd name="T40" fmla="+- 0 12298 12168"/>
                  <a:gd name="T41" fmla="*/ T40 w 679"/>
                  <a:gd name="T42" fmla="+- 0 1174 757"/>
                  <a:gd name="T43" fmla="*/ 1174 h 534"/>
                  <a:gd name="T44" fmla="+- 0 12687 12168"/>
                  <a:gd name="T45" fmla="*/ T44 w 679"/>
                  <a:gd name="T46" fmla="+- 0 1174 757"/>
                  <a:gd name="T47" fmla="*/ 1174 h 534"/>
                  <a:gd name="T48" fmla="+- 0 12669 12168"/>
                  <a:gd name="T49" fmla="*/ T48 w 679"/>
                  <a:gd name="T50" fmla="+- 0 1177 757"/>
                  <a:gd name="T51" fmla="*/ 1177 h 534"/>
                  <a:gd name="T52" fmla="+- 0 12653 12168"/>
                  <a:gd name="T53" fmla="*/ T52 w 679"/>
                  <a:gd name="T54" fmla="+- 0 1182 757"/>
                  <a:gd name="T55" fmla="*/ 1182 h 534"/>
                  <a:gd name="T56" fmla="+- 0 12605 12168"/>
                  <a:gd name="T57" fmla="*/ T56 w 679"/>
                  <a:gd name="T58" fmla="+- 0 1218 757"/>
                  <a:gd name="T59" fmla="*/ 1218 h 534"/>
                  <a:gd name="T60" fmla="+- 0 12581 12168"/>
                  <a:gd name="T61" fmla="*/ T60 w 679"/>
                  <a:gd name="T62" fmla="+- 0 1277 757"/>
                  <a:gd name="T63" fmla="*/ 1277 h 534"/>
                  <a:gd name="T64" fmla="+- 0 12581 12168"/>
                  <a:gd name="T65" fmla="*/ T64 w 679"/>
                  <a:gd name="T66" fmla="+- 0 1290 757"/>
                  <a:gd name="T67" fmla="*/ 1290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79" h="534">
                    <a:moveTo>
                      <a:pt x="413" y="533"/>
                    </a:moveTo>
                    <a:lnTo>
                      <a:pt x="241" y="533"/>
                    </a:lnTo>
                    <a:lnTo>
                      <a:pt x="241" y="520"/>
                    </a:lnTo>
                    <a:lnTo>
                      <a:pt x="239" y="508"/>
                    </a:lnTo>
                    <a:lnTo>
                      <a:pt x="210" y="454"/>
                    </a:lnTo>
                    <a:lnTo>
                      <a:pt x="207" y="451"/>
                    </a:lnTo>
                    <a:lnTo>
                      <a:pt x="204" y="448"/>
                    </a:lnTo>
                    <a:lnTo>
                      <a:pt x="150" y="418"/>
                    </a:lnTo>
                    <a:lnTo>
                      <a:pt x="138" y="418"/>
                    </a:lnTo>
                    <a:lnTo>
                      <a:pt x="134" y="417"/>
                    </a:lnTo>
                    <a:lnTo>
                      <a:pt x="130" y="417"/>
                    </a:lnTo>
                    <a:lnTo>
                      <a:pt x="519" y="417"/>
                    </a:lnTo>
                    <a:lnTo>
                      <a:pt x="501" y="420"/>
                    </a:lnTo>
                    <a:lnTo>
                      <a:pt x="485" y="425"/>
                    </a:lnTo>
                    <a:lnTo>
                      <a:pt x="437" y="461"/>
                    </a:lnTo>
                    <a:lnTo>
                      <a:pt x="413" y="520"/>
                    </a:lnTo>
                    <a:lnTo>
                      <a:pt x="413" y="5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73" name="Freeform 145">
                <a:extLst>
                  <a:ext uri="{FF2B5EF4-FFF2-40B4-BE49-F238E27FC236}">
                    <a16:creationId xmlns:a16="http://schemas.microsoft.com/office/drawing/2014/main" xmlns="" id="{1A23063D-B3BE-4CB9-8E08-3A06EF07B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8" y="757"/>
                <a:ext cx="679" cy="534"/>
              </a:xfrm>
              <a:custGeom>
                <a:avLst/>
                <a:gdLst>
                  <a:gd name="T0" fmla="+- 0 12846 12168"/>
                  <a:gd name="T1" fmla="*/ T0 w 679"/>
                  <a:gd name="T2" fmla="+- 0 1200 757"/>
                  <a:gd name="T3" fmla="*/ 1200 h 534"/>
                  <a:gd name="T4" fmla="+- 0 12767 12168"/>
                  <a:gd name="T5" fmla="*/ T4 w 679"/>
                  <a:gd name="T6" fmla="+- 0 1200 757"/>
                  <a:gd name="T7" fmla="*/ 1200 h 534"/>
                  <a:gd name="T8" fmla="+- 0 12751 12168"/>
                  <a:gd name="T9" fmla="*/ T8 w 679"/>
                  <a:gd name="T10" fmla="+- 0 1189 757"/>
                  <a:gd name="T11" fmla="*/ 1189 h 534"/>
                  <a:gd name="T12" fmla="+- 0 12734 12168"/>
                  <a:gd name="T13" fmla="*/ T12 w 679"/>
                  <a:gd name="T14" fmla="+- 0 1181 757"/>
                  <a:gd name="T15" fmla="*/ 1181 h 534"/>
                  <a:gd name="T16" fmla="+- 0 12715 12168"/>
                  <a:gd name="T17" fmla="*/ T16 w 679"/>
                  <a:gd name="T18" fmla="+- 0 1176 757"/>
                  <a:gd name="T19" fmla="*/ 1176 h 534"/>
                  <a:gd name="T20" fmla="+- 0 12695 12168"/>
                  <a:gd name="T21" fmla="*/ T20 w 679"/>
                  <a:gd name="T22" fmla="+- 0 1174 757"/>
                  <a:gd name="T23" fmla="*/ 1174 h 534"/>
                  <a:gd name="T24" fmla="+- 0 12846 12168"/>
                  <a:gd name="T25" fmla="*/ T24 w 679"/>
                  <a:gd name="T26" fmla="+- 0 1174 757"/>
                  <a:gd name="T27" fmla="*/ 1174 h 534"/>
                  <a:gd name="T28" fmla="+- 0 12846 12168"/>
                  <a:gd name="T29" fmla="*/ T28 w 679"/>
                  <a:gd name="T30" fmla="+- 0 1200 757"/>
                  <a:gd name="T31" fmla="*/ 1200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79" h="534">
                    <a:moveTo>
                      <a:pt x="678" y="443"/>
                    </a:moveTo>
                    <a:lnTo>
                      <a:pt x="599" y="443"/>
                    </a:lnTo>
                    <a:lnTo>
                      <a:pt x="583" y="432"/>
                    </a:lnTo>
                    <a:lnTo>
                      <a:pt x="566" y="424"/>
                    </a:lnTo>
                    <a:lnTo>
                      <a:pt x="547" y="419"/>
                    </a:lnTo>
                    <a:lnTo>
                      <a:pt x="527" y="417"/>
                    </a:lnTo>
                    <a:lnTo>
                      <a:pt x="678" y="417"/>
                    </a:lnTo>
                    <a:lnTo>
                      <a:pt x="678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C1AF4E51-8C87-4E8A-8150-F03811C54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51" y="1237"/>
              <a:ext cx="105" cy="107"/>
              <a:chOff x="12651" y="1237"/>
              <a:chExt cx="105" cy="107"/>
            </a:xfrm>
          </p:grpSpPr>
          <p:sp>
            <p:nvSpPr>
              <p:cNvPr id="169" name="Freeform 141">
                <a:extLst>
                  <a:ext uri="{FF2B5EF4-FFF2-40B4-BE49-F238E27FC236}">
                    <a16:creationId xmlns:a16="http://schemas.microsoft.com/office/drawing/2014/main" xmlns="" id="{329268DF-DDD6-4C9C-823A-7026CEC9E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1" y="1237"/>
                <a:ext cx="105" cy="107"/>
              </a:xfrm>
              <a:custGeom>
                <a:avLst/>
                <a:gdLst>
                  <a:gd name="T0" fmla="+- 0 12704 12651"/>
                  <a:gd name="T1" fmla="*/ T0 w 105"/>
                  <a:gd name="T2" fmla="+- 0 1343 1237"/>
                  <a:gd name="T3" fmla="*/ 1343 h 107"/>
                  <a:gd name="T4" fmla="+- 0 12651 12651"/>
                  <a:gd name="T5" fmla="*/ T4 w 105"/>
                  <a:gd name="T6" fmla="+- 0 1305 1237"/>
                  <a:gd name="T7" fmla="*/ 1305 h 107"/>
                  <a:gd name="T8" fmla="+- 0 12651 12651"/>
                  <a:gd name="T9" fmla="*/ T8 w 105"/>
                  <a:gd name="T10" fmla="+- 0 1276 1237"/>
                  <a:gd name="T11" fmla="*/ 1276 h 107"/>
                  <a:gd name="T12" fmla="+- 0 12656 12651"/>
                  <a:gd name="T13" fmla="*/ T12 w 105"/>
                  <a:gd name="T14" fmla="+- 0 1264 1237"/>
                  <a:gd name="T15" fmla="*/ 1264 h 107"/>
                  <a:gd name="T16" fmla="+- 0 12665 12651"/>
                  <a:gd name="T17" fmla="*/ T16 w 105"/>
                  <a:gd name="T18" fmla="+- 0 1255 1237"/>
                  <a:gd name="T19" fmla="*/ 1255 h 107"/>
                  <a:gd name="T20" fmla="+- 0 12665 12651"/>
                  <a:gd name="T21" fmla="*/ T20 w 105"/>
                  <a:gd name="T22" fmla="+- 0 1253 1237"/>
                  <a:gd name="T23" fmla="*/ 1253 h 107"/>
                  <a:gd name="T24" fmla="+- 0 12704 12651"/>
                  <a:gd name="T25" fmla="*/ T24 w 105"/>
                  <a:gd name="T26" fmla="+- 0 1237 1237"/>
                  <a:gd name="T27" fmla="*/ 1237 h 107"/>
                  <a:gd name="T28" fmla="+- 0 12714 12651"/>
                  <a:gd name="T29" fmla="*/ T28 w 105"/>
                  <a:gd name="T30" fmla="+- 0 1238 1237"/>
                  <a:gd name="T31" fmla="*/ 1238 h 107"/>
                  <a:gd name="T32" fmla="+- 0 12724 12651"/>
                  <a:gd name="T33" fmla="*/ T32 w 105"/>
                  <a:gd name="T34" fmla="+- 0 1241 1237"/>
                  <a:gd name="T35" fmla="*/ 1241 h 107"/>
                  <a:gd name="T36" fmla="+- 0 12733 12651"/>
                  <a:gd name="T37" fmla="*/ T36 w 105"/>
                  <a:gd name="T38" fmla="+- 0 1245 1237"/>
                  <a:gd name="T39" fmla="*/ 1245 h 107"/>
                  <a:gd name="T40" fmla="+- 0 12741 12651"/>
                  <a:gd name="T41" fmla="*/ T40 w 105"/>
                  <a:gd name="T42" fmla="+- 0 1252 1237"/>
                  <a:gd name="T43" fmla="*/ 1252 h 107"/>
                  <a:gd name="T44" fmla="+- 0 12741 12651"/>
                  <a:gd name="T45" fmla="*/ T44 w 105"/>
                  <a:gd name="T46" fmla="+- 0 1253 1237"/>
                  <a:gd name="T47" fmla="*/ 1253 h 107"/>
                  <a:gd name="T48" fmla="+- 0 12742 12651"/>
                  <a:gd name="T49" fmla="*/ T48 w 105"/>
                  <a:gd name="T50" fmla="+- 0 1253 1237"/>
                  <a:gd name="T51" fmla="*/ 1253 h 107"/>
                  <a:gd name="T52" fmla="+- 0 12743 12651"/>
                  <a:gd name="T53" fmla="*/ T52 w 105"/>
                  <a:gd name="T54" fmla="+- 0 1255 1237"/>
                  <a:gd name="T55" fmla="*/ 1255 h 107"/>
                  <a:gd name="T56" fmla="+- 0 12752 12651"/>
                  <a:gd name="T57" fmla="*/ T56 w 105"/>
                  <a:gd name="T58" fmla="+- 0 1264 1237"/>
                  <a:gd name="T59" fmla="*/ 1264 h 107"/>
                  <a:gd name="T60" fmla="+- 0 12756 12651"/>
                  <a:gd name="T61" fmla="*/ T60 w 105"/>
                  <a:gd name="T62" fmla="+- 0 1276 1237"/>
                  <a:gd name="T63" fmla="*/ 1276 h 107"/>
                  <a:gd name="T64" fmla="+- 0 12756 12651"/>
                  <a:gd name="T65" fmla="*/ T64 w 105"/>
                  <a:gd name="T66" fmla="+- 0 1305 1237"/>
                  <a:gd name="T67" fmla="*/ 1305 h 107"/>
                  <a:gd name="T68" fmla="+- 0 12714 12651"/>
                  <a:gd name="T69" fmla="*/ T68 w 105"/>
                  <a:gd name="T70" fmla="+- 0 1342 1237"/>
                  <a:gd name="T71" fmla="*/ 1342 h 107"/>
                  <a:gd name="T72" fmla="+- 0 12704 12651"/>
                  <a:gd name="T73" fmla="*/ T72 w 105"/>
                  <a:gd name="T74" fmla="+- 0 1343 1237"/>
                  <a:gd name="T75" fmla="*/ 1343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05" h="107">
                    <a:moveTo>
                      <a:pt x="53" y="106"/>
                    </a:moveTo>
                    <a:lnTo>
                      <a:pt x="0" y="68"/>
                    </a:lnTo>
                    <a:lnTo>
                      <a:pt x="0" y="39"/>
                    </a:lnTo>
                    <a:lnTo>
                      <a:pt x="5" y="27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53" y="0"/>
                    </a:lnTo>
                    <a:lnTo>
                      <a:pt x="63" y="1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0" y="15"/>
                    </a:lnTo>
                    <a:lnTo>
                      <a:pt x="90" y="16"/>
                    </a:lnTo>
                    <a:lnTo>
                      <a:pt x="91" y="16"/>
                    </a:lnTo>
                    <a:lnTo>
                      <a:pt x="92" y="18"/>
                    </a:lnTo>
                    <a:lnTo>
                      <a:pt x="101" y="27"/>
                    </a:lnTo>
                    <a:lnTo>
                      <a:pt x="105" y="39"/>
                    </a:lnTo>
                    <a:lnTo>
                      <a:pt x="105" y="68"/>
                    </a:lnTo>
                    <a:lnTo>
                      <a:pt x="63" y="105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A0426471-20B5-4485-A190-857BFBA00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76" y="1200"/>
              <a:ext cx="123" cy="91"/>
              <a:chOff x="12776" y="1200"/>
              <a:chExt cx="123" cy="91"/>
            </a:xfrm>
          </p:grpSpPr>
          <p:sp>
            <p:nvSpPr>
              <p:cNvPr id="168" name="Freeform 140">
                <a:extLst>
                  <a:ext uri="{FF2B5EF4-FFF2-40B4-BE49-F238E27FC236}">
                    <a16:creationId xmlns:a16="http://schemas.microsoft.com/office/drawing/2014/main" xmlns="" id="{38A345BD-FDFC-4584-A5D6-6B5C8649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" y="1200"/>
                <a:ext cx="123" cy="91"/>
              </a:xfrm>
              <a:custGeom>
                <a:avLst/>
                <a:gdLst>
                  <a:gd name="T0" fmla="+- 0 12890 12776"/>
                  <a:gd name="T1" fmla="*/ T0 w 123"/>
                  <a:gd name="T2" fmla="+- 0 1290 1200"/>
                  <a:gd name="T3" fmla="*/ 1290 h 91"/>
                  <a:gd name="T4" fmla="+- 0 12818 12776"/>
                  <a:gd name="T5" fmla="*/ T4 w 123"/>
                  <a:gd name="T6" fmla="+- 0 1290 1200"/>
                  <a:gd name="T7" fmla="*/ 1290 h 91"/>
                  <a:gd name="T8" fmla="+- 0 12818 12776"/>
                  <a:gd name="T9" fmla="*/ T8 w 123"/>
                  <a:gd name="T10" fmla="+- 0 1277 1200"/>
                  <a:gd name="T11" fmla="*/ 1277 h 91"/>
                  <a:gd name="T12" fmla="+- 0 12816 12776"/>
                  <a:gd name="T13" fmla="*/ T12 w 123"/>
                  <a:gd name="T14" fmla="+- 0 1265 1200"/>
                  <a:gd name="T15" fmla="*/ 1265 h 91"/>
                  <a:gd name="T16" fmla="+- 0 12813 12776"/>
                  <a:gd name="T17" fmla="*/ T16 w 123"/>
                  <a:gd name="T18" fmla="+- 0 1255 1200"/>
                  <a:gd name="T19" fmla="*/ 1255 h 91"/>
                  <a:gd name="T20" fmla="+- 0 12809 12776"/>
                  <a:gd name="T21" fmla="*/ T20 w 123"/>
                  <a:gd name="T22" fmla="+- 0 1243 1200"/>
                  <a:gd name="T23" fmla="*/ 1243 h 91"/>
                  <a:gd name="T24" fmla="+- 0 12803 12776"/>
                  <a:gd name="T25" fmla="*/ T24 w 123"/>
                  <a:gd name="T26" fmla="+- 0 1231 1200"/>
                  <a:gd name="T27" fmla="*/ 1231 h 91"/>
                  <a:gd name="T28" fmla="+- 0 12792 12776"/>
                  <a:gd name="T29" fmla="*/ T28 w 123"/>
                  <a:gd name="T30" fmla="+- 0 1217 1200"/>
                  <a:gd name="T31" fmla="*/ 1217 h 91"/>
                  <a:gd name="T32" fmla="+- 0 12789 12776"/>
                  <a:gd name="T33" fmla="*/ T32 w 123"/>
                  <a:gd name="T34" fmla="+- 0 1212 1200"/>
                  <a:gd name="T35" fmla="*/ 1212 h 91"/>
                  <a:gd name="T36" fmla="+- 0 12785 12776"/>
                  <a:gd name="T37" fmla="*/ T36 w 123"/>
                  <a:gd name="T38" fmla="+- 0 1208 1200"/>
                  <a:gd name="T39" fmla="*/ 1208 h 91"/>
                  <a:gd name="T40" fmla="+- 0 12776 12776"/>
                  <a:gd name="T41" fmla="*/ T40 w 123"/>
                  <a:gd name="T42" fmla="+- 0 1200 1200"/>
                  <a:gd name="T43" fmla="*/ 1200 h 91"/>
                  <a:gd name="T44" fmla="+- 0 12874 12776"/>
                  <a:gd name="T45" fmla="*/ T44 w 123"/>
                  <a:gd name="T46" fmla="+- 0 1200 1200"/>
                  <a:gd name="T47" fmla="*/ 1200 h 91"/>
                  <a:gd name="T48" fmla="+- 0 12890 12776"/>
                  <a:gd name="T49" fmla="*/ T48 w 123"/>
                  <a:gd name="T50" fmla="+- 0 1200 1200"/>
                  <a:gd name="T51" fmla="*/ 1200 h 91"/>
                  <a:gd name="T52" fmla="+- 0 12899 12776"/>
                  <a:gd name="T53" fmla="*/ T52 w 123"/>
                  <a:gd name="T54" fmla="+- 0 1209 1200"/>
                  <a:gd name="T55" fmla="*/ 1209 h 91"/>
                  <a:gd name="T56" fmla="+- 0 12899 12776"/>
                  <a:gd name="T57" fmla="*/ T56 w 123"/>
                  <a:gd name="T58" fmla="+- 0 1281 1200"/>
                  <a:gd name="T59" fmla="*/ 1281 h 91"/>
                  <a:gd name="T60" fmla="+- 0 12890 12776"/>
                  <a:gd name="T61" fmla="*/ T60 w 123"/>
                  <a:gd name="T62" fmla="+- 0 1290 1200"/>
                  <a:gd name="T63" fmla="*/ 1290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23" h="91">
                    <a:moveTo>
                      <a:pt x="114" y="90"/>
                    </a:moveTo>
                    <a:lnTo>
                      <a:pt x="42" y="90"/>
                    </a:lnTo>
                    <a:lnTo>
                      <a:pt x="42" y="77"/>
                    </a:lnTo>
                    <a:lnTo>
                      <a:pt x="40" y="65"/>
                    </a:lnTo>
                    <a:lnTo>
                      <a:pt x="37" y="55"/>
                    </a:lnTo>
                    <a:lnTo>
                      <a:pt x="33" y="43"/>
                    </a:lnTo>
                    <a:lnTo>
                      <a:pt x="27" y="31"/>
                    </a:lnTo>
                    <a:lnTo>
                      <a:pt x="16" y="17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14" y="0"/>
                    </a:lnTo>
                    <a:lnTo>
                      <a:pt x="123" y="9"/>
                    </a:lnTo>
                    <a:lnTo>
                      <a:pt x="123" y="81"/>
                    </a:lnTo>
                    <a:lnTo>
                      <a:pt x="114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003D3259-D4C1-4377-B214-8DC916FFE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36" y="806"/>
              <a:ext cx="537" cy="485"/>
              <a:chOff x="12136" y="806"/>
              <a:chExt cx="537" cy="485"/>
            </a:xfrm>
          </p:grpSpPr>
          <p:sp>
            <p:nvSpPr>
              <p:cNvPr id="166" name="Freeform 138">
                <a:extLst>
                  <a:ext uri="{FF2B5EF4-FFF2-40B4-BE49-F238E27FC236}">
                    <a16:creationId xmlns:a16="http://schemas.microsoft.com/office/drawing/2014/main" xmlns="" id="{20E34A5B-98E9-4D94-81FE-5FF517967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6" y="1200"/>
                <a:ext cx="102" cy="91"/>
              </a:xfrm>
              <a:custGeom>
                <a:avLst/>
                <a:gdLst>
                  <a:gd name="T0" fmla="+- 0 12194 12136"/>
                  <a:gd name="T1" fmla="*/ T0 w 102"/>
                  <a:gd name="T2" fmla="+- 0 1290 1200"/>
                  <a:gd name="T3" fmla="*/ 1290 h 91"/>
                  <a:gd name="T4" fmla="+- 0 12158 12136"/>
                  <a:gd name="T5" fmla="*/ T4 w 102"/>
                  <a:gd name="T6" fmla="+- 0 1290 1200"/>
                  <a:gd name="T7" fmla="*/ 1290 h 91"/>
                  <a:gd name="T8" fmla="+- 0 12143 12136"/>
                  <a:gd name="T9" fmla="*/ T8 w 102"/>
                  <a:gd name="T10" fmla="+- 0 1289 1200"/>
                  <a:gd name="T11" fmla="*/ 1289 h 91"/>
                  <a:gd name="T12" fmla="+- 0 12136 12136"/>
                  <a:gd name="T13" fmla="*/ T12 w 102"/>
                  <a:gd name="T14" fmla="+- 0 1281 1200"/>
                  <a:gd name="T15" fmla="*/ 1281 h 91"/>
                  <a:gd name="T16" fmla="+- 0 12136 12136"/>
                  <a:gd name="T17" fmla="*/ T16 w 102"/>
                  <a:gd name="T18" fmla="+- 0 1277 1200"/>
                  <a:gd name="T19" fmla="*/ 1277 h 91"/>
                  <a:gd name="T20" fmla="+- 0 12136 12136"/>
                  <a:gd name="T21" fmla="*/ T20 w 102"/>
                  <a:gd name="T22" fmla="+- 0 1222 1200"/>
                  <a:gd name="T23" fmla="*/ 1222 h 91"/>
                  <a:gd name="T24" fmla="+- 0 12136 12136"/>
                  <a:gd name="T25" fmla="*/ T24 w 102"/>
                  <a:gd name="T26" fmla="+- 0 1222 1200"/>
                  <a:gd name="T27" fmla="*/ 1222 h 91"/>
                  <a:gd name="T28" fmla="+- 0 12136 12136"/>
                  <a:gd name="T29" fmla="*/ T28 w 102"/>
                  <a:gd name="T30" fmla="+- 0 1221 1200"/>
                  <a:gd name="T31" fmla="*/ 1221 h 91"/>
                  <a:gd name="T32" fmla="+- 0 12138 12136"/>
                  <a:gd name="T33" fmla="*/ T32 w 102"/>
                  <a:gd name="T34" fmla="+- 0 1207 1200"/>
                  <a:gd name="T35" fmla="*/ 1207 h 91"/>
                  <a:gd name="T36" fmla="+- 0 12146 12136"/>
                  <a:gd name="T37" fmla="*/ T36 w 102"/>
                  <a:gd name="T38" fmla="+- 0 1200 1200"/>
                  <a:gd name="T39" fmla="*/ 1200 h 91"/>
                  <a:gd name="T40" fmla="+- 0 12161 12136"/>
                  <a:gd name="T41" fmla="*/ T40 w 102"/>
                  <a:gd name="T42" fmla="+- 0 1200 1200"/>
                  <a:gd name="T43" fmla="*/ 1200 h 91"/>
                  <a:gd name="T44" fmla="+- 0 12237 12136"/>
                  <a:gd name="T45" fmla="*/ T44 w 102"/>
                  <a:gd name="T46" fmla="+- 0 1200 1200"/>
                  <a:gd name="T47" fmla="*/ 1200 h 91"/>
                  <a:gd name="T48" fmla="+- 0 12228 12136"/>
                  <a:gd name="T49" fmla="*/ T48 w 102"/>
                  <a:gd name="T50" fmla="+- 0 1208 1200"/>
                  <a:gd name="T51" fmla="*/ 1208 h 91"/>
                  <a:gd name="T52" fmla="+- 0 12227 12136"/>
                  <a:gd name="T53" fmla="*/ T52 w 102"/>
                  <a:gd name="T54" fmla="+- 0 1210 1200"/>
                  <a:gd name="T55" fmla="*/ 1210 h 91"/>
                  <a:gd name="T56" fmla="+- 0 12225 12136"/>
                  <a:gd name="T57" fmla="*/ T56 w 102"/>
                  <a:gd name="T58" fmla="+- 0 1211 1200"/>
                  <a:gd name="T59" fmla="*/ 1211 h 91"/>
                  <a:gd name="T60" fmla="+- 0 12223 12136"/>
                  <a:gd name="T61" fmla="*/ T60 w 102"/>
                  <a:gd name="T62" fmla="+- 0 1213 1200"/>
                  <a:gd name="T63" fmla="*/ 1213 h 91"/>
                  <a:gd name="T64" fmla="+- 0 12215 12136"/>
                  <a:gd name="T65" fmla="*/ T64 w 102"/>
                  <a:gd name="T66" fmla="+- 0 1222 1200"/>
                  <a:gd name="T67" fmla="*/ 1222 h 91"/>
                  <a:gd name="T68" fmla="+- 0 12194 12136"/>
                  <a:gd name="T69" fmla="*/ T68 w 102"/>
                  <a:gd name="T70" fmla="+- 0 1277 1200"/>
                  <a:gd name="T71" fmla="*/ 1277 h 91"/>
                  <a:gd name="T72" fmla="+- 0 12194 12136"/>
                  <a:gd name="T73" fmla="*/ T72 w 102"/>
                  <a:gd name="T74" fmla="+- 0 1290 1200"/>
                  <a:gd name="T75" fmla="*/ 1290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02" h="91">
                    <a:moveTo>
                      <a:pt x="58" y="90"/>
                    </a:moveTo>
                    <a:lnTo>
                      <a:pt x="22" y="90"/>
                    </a:lnTo>
                    <a:lnTo>
                      <a:pt x="7" y="89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7"/>
                    </a:lnTo>
                    <a:lnTo>
                      <a:pt x="10" y="0"/>
                    </a:lnTo>
                    <a:lnTo>
                      <a:pt x="25" y="0"/>
                    </a:lnTo>
                    <a:lnTo>
                      <a:pt x="101" y="0"/>
                    </a:lnTo>
                    <a:lnTo>
                      <a:pt x="92" y="8"/>
                    </a:lnTo>
                    <a:lnTo>
                      <a:pt x="91" y="10"/>
                    </a:lnTo>
                    <a:lnTo>
                      <a:pt x="89" y="11"/>
                    </a:lnTo>
                    <a:lnTo>
                      <a:pt x="87" y="13"/>
                    </a:lnTo>
                    <a:lnTo>
                      <a:pt x="79" y="22"/>
                    </a:lnTo>
                    <a:lnTo>
                      <a:pt x="58" y="77"/>
                    </a:lnTo>
                    <a:lnTo>
                      <a:pt x="58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xmlns="" id="{9DD18C48-8EC5-4A94-B4D4-A6535F38F5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5" y="806"/>
                <a:ext cx="358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xmlns="" id="{F16BE47A-81D3-4A73-B9B7-C62B9AB6D9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78" y="1276"/>
              <a:ext cx="243" cy="2"/>
              <a:chOff x="12378" y="1276"/>
              <a:chExt cx="243" cy="2"/>
            </a:xfrm>
          </p:grpSpPr>
          <p:sp>
            <p:nvSpPr>
              <p:cNvPr id="165" name="Freeform 137">
                <a:extLst>
                  <a:ext uri="{FF2B5EF4-FFF2-40B4-BE49-F238E27FC236}">
                    <a16:creationId xmlns:a16="http://schemas.microsoft.com/office/drawing/2014/main" xmlns="" id="{12765702-732F-421B-BA79-A781BFEA0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8" y="1276"/>
                <a:ext cx="243" cy="2"/>
              </a:xfrm>
              <a:custGeom>
                <a:avLst/>
                <a:gdLst>
                  <a:gd name="T0" fmla="+- 0 12378 12378"/>
                  <a:gd name="T1" fmla="*/ T0 w 243"/>
                  <a:gd name="T2" fmla="+- 0 12620 12378"/>
                  <a:gd name="T3" fmla="*/ T2 w 24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43">
                    <a:moveTo>
                      <a:pt x="0" y="0"/>
                    </a:moveTo>
                    <a:lnTo>
                      <a:pt x="242" y="0"/>
                    </a:lnTo>
                  </a:path>
                </a:pathLst>
              </a:custGeom>
              <a:noFill/>
              <a:ln w="3463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02EECA10-DE5E-4F84-825B-6BF7ECF65C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57" y="1237"/>
              <a:ext cx="105" cy="107"/>
              <a:chOff x="12257" y="1237"/>
              <a:chExt cx="105" cy="107"/>
            </a:xfrm>
          </p:grpSpPr>
          <p:sp>
            <p:nvSpPr>
              <p:cNvPr id="164" name="Freeform 136">
                <a:extLst>
                  <a:ext uri="{FF2B5EF4-FFF2-40B4-BE49-F238E27FC236}">
                    <a16:creationId xmlns:a16="http://schemas.microsoft.com/office/drawing/2014/main" xmlns="" id="{2ED8A32C-0E8F-44FB-A1FA-66E9CE45A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7" y="1237"/>
                <a:ext cx="105" cy="107"/>
              </a:xfrm>
              <a:custGeom>
                <a:avLst/>
                <a:gdLst>
                  <a:gd name="T0" fmla="+- 0 12323 12257"/>
                  <a:gd name="T1" fmla="*/ T0 w 105"/>
                  <a:gd name="T2" fmla="+- 0 1343 1237"/>
                  <a:gd name="T3" fmla="*/ 1343 h 107"/>
                  <a:gd name="T4" fmla="+- 0 12309 12257"/>
                  <a:gd name="T5" fmla="*/ T4 w 105"/>
                  <a:gd name="T6" fmla="+- 0 1343 1237"/>
                  <a:gd name="T7" fmla="*/ 1343 h 107"/>
                  <a:gd name="T8" fmla="+- 0 12298 12257"/>
                  <a:gd name="T9" fmla="*/ T8 w 105"/>
                  <a:gd name="T10" fmla="+- 0 1342 1237"/>
                  <a:gd name="T11" fmla="*/ 1342 h 107"/>
                  <a:gd name="T12" fmla="+- 0 12257 12257"/>
                  <a:gd name="T13" fmla="*/ T12 w 105"/>
                  <a:gd name="T14" fmla="+- 0 1305 1237"/>
                  <a:gd name="T15" fmla="*/ 1305 h 107"/>
                  <a:gd name="T16" fmla="+- 0 12257 12257"/>
                  <a:gd name="T17" fmla="*/ T16 w 105"/>
                  <a:gd name="T18" fmla="+- 0 1282 1237"/>
                  <a:gd name="T19" fmla="*/ 1282 h 107"/>
                  <a:gd name="T20" fmla="+- 0 12257 12257"/>
                  <a:gd name="T21" fmla="*/ T20 w 105"/>
                  <a:gd name="T22" fmla="+- 0 1279 1237"/>
                  <a:gd name="T23" fmla="*/ 1279 h 107"/>
                  <a:gd name="T24" fmla="+- 0 12259 12257"/>
                  <a:gd name="T25" fmla="*/ T24 w 105"/>
                  <a:gd name="T26" fmla="+- 0 1270 1237"/>
                  <a:gd name="T27" fmla="*/ 1270 h 107"/>
                  <a:gd name="T28" fmla="+- 0 12263 12257"/>
                  <a:gd name="T29" fmla="*/ T28 w 105"/>
                  <a:gd name="T30" fmla="+- 0 1262 1237"/>
                  <a:gd name="T31" fmla="*/ 1262 h 107"/>
                  <a:gd name="T32" fmla="+- 0 12269 12257"/>
                  <a:gd name="T33" fmla="*/ T32 w 105"/>
                  <a:gd name="T34" fmla="+- 0 1255 1237"/>
                  <a:gd name="T35" fmla="*/ 1255 h 107"/>
                  <a:gd name="T36" fmla="+- 0 12270 12257"/>
                  <a:gd name="T37" fmla="*/ T36 w 105"/>
                  <a:gd name="T38" fmla="+- 0 1253 1237"/>
                  <a:gd name="T39" fmla="*/ 1253 h 107"/>
                  <a:gd name="T40" fmla="+- 0 12271 12257"/>
                  <a:gd name="T41" fmla="*/ T40 w 105"/>
                  <a:gd name="T42" fmla="+- 0 1253 1237"/>
                  <a:gd name="T43" fmla="*/ 1253 h 107"/>
                  <a:gd name="T44" fmla="+- 0 12271 12257"/>
                  <a:gd name="T45" fmla="*/ T44 w 105"/>
                  <a:gd name="T46" fmla="+- 0 1252 1237"/>
                  <a:gd name="T47" fmla="*/ 1252 h 107"/>
                  <a:gd name="T48" fmla="+- 0 12280 12257"/>
                  <a:gd name="T49" fmla="*/ T48 w 105"/>
                  <a:gd name="T50" fmla="+- 0 1246 1237"/>
                  <a:gd name="T51" fmla="*/ 1246 h 107"/>
                  <a:gd name="T52" fmla="+- 0 12289 12257"/>
                  <a:gd name="T53" fmla="*/ T52 w 105"/>
                  <a:gd name="T54" fmla="+- 0 1241 1237"/>
                  <a:gd name="T55" fmla="*/ 1241 h 107"/>
                  <a:gd name="T56" fmla="+- 0 12298 12257"/>
                  <a:gd name="T57" fmla="*/ T56 w 105"/>
                  <a:gd name="T58" fmla="+- 0 1238 1237"/>
                  <a:gd name="T59" fmla="*/ 1238 h 107"/>
                  <a:gd name="T60" fmla="+- 0 12309 12257"/>
                  <a:gd name="T61" fmla="*/ T60 w 105"/>
                  <a:gd name="T62" fmla="+- 0 1237 1237"/>
                  <a:gd name="T63" fmla="*/ 1237 h 107"/>
                  <a:gd name="T64" fmla="+- 0 12323 12257"/>
                  <a:gd name="T65" fmla="*/ T64 w 105"/>
                  <a:gd name="T66" fmla="+- 0 1237 1237"/>
                  <a:gd name="T67" fmla="*/ 1237 h 107"/>
                  <a:gd name="T68" fmla="+- 0 12335 12257"/>
                  <a:gd name="T69" fmla="*/ T68 w 105"/>
                  <a:gd name="T70" fmla="+- 0 1242 1237"/>
                  <a:gd name="T71" fmla="*/ 1242 h 107"/>
                  <a:gd name="T72" fmla="+- 0 12345 12257"/>
                  <a:gd name="T73" fmla="*/ T72 w 105"/>
                  <a:gd name="T74" fmla="+- 0 1252 1237"/>
                  <a:gd name="T75" fmla="*/ 1252 h 107"/>
                  <a:gd name="T76" fmla="+- 0 12346 12257"/>
                  <a:gd name="T77" fmla="*/ T76 w 105"/>
                  <a:gd name="T78" fmla="+- 0 1253 1237"/>
                  <a:gd name="T79" fmla="*/ 1253 h 107"/>
                  <a:gd name="T80" fmla="+- 0 12347 12257"/>
                  <a:gd name="T81" fmla="*/ T80 w 105"/>
                  <a:gd name="T82" fmla="+- 0 1253 1237"/>
                  <a:gd name="T83" fmla="*/ 1253 h 107"/>
                  <a:gd name="T84" fmla="+- 0 12348 12257"/>
                  <a:gd name="T85" fmla="*/ T84 w 105"/>
                  <a:gd name="T86" fmla="+- 0 1255 1237"/>
                  <a:gd name="T87" fmla="*/ 1255 h 107"/>
                  <a:gd name="T88" fmla="+- 0 12356 12257"/>
                  <a:gd name="T89" fmla="*/ T88 w 105"/>
                  <a:gd name="T90" fmla="+- 0 1264 1237"/>
                  <a:gd name="T91" fmla="*/ 1264 h 107"/>
                  <a:gd name="T92" fmla="+- 0 12361 12257"/>
                  <a:gd name="T93" fmla="*/ T92 w 105"/>
                  <a:gd name="T94" fmla="+- 0 1276 1237"/>
                  <a:gd name="T95" fmla="*/ 1276 h 107"/>
                  <a:gd name="T96" fmla="+- 0 12361 12257"/>
                  <a:gd name="T97" fmla="*/ T96 w 105"/>
                  <a:gd name="T98" fmla="+- 0 1305 1237"/>
                  <a:gd name="T99" fmla="*/ 1305 h 107"/>
                  <a:gd name="T100" fmla="+- 0 12356 12257"/>
                  <a:gd name="T101" fmla="*/ T100 w 105"/>
                  <a:gd name="T102" fmla="+- 0 1317 1237"/>
                  <a:gd name="T103" fmla="*/ 1317 h 107"/>
                  <a:gd name="T104" fmla="+- 0 12345 12257"/>
                  <a:gd name="T105" fmla="*/ T104 w 105"/>
                  <a:gd name="T106" fmla="+- 0 1327 1237"/>
                  <a:gd name="T107" fmla="*/ 1327 h 107"/>
                  <a:gd name="T108" fmla="+- 0 12335 12257"/>
                  <a:gd name="T109" fmla="*/ T108 w 105"/>
                  <a:gd name="T110" fmla="+- 0 1338 1237"/>
                  <a:gd name="T111" fmla="*/ 1338 h 107"/>
                  <a:gd name="T112" fmla="+- 0 12323 12257"/>
                  <a:gd name="T113" fmla="*/ T112 w 105"/>
                  <a:gd name="T114" fmla="+- 0 1343 1237"/>
                  <a:gd name="T115" fmla="*/ 1343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05" h="107">
                    <a:moveTo>
                      <a:pt x="66" y="106"/>
                    </a:moveTo>
                    <a:lnTo>
                      <a:pt x="52" y="106"/>
                    </a:lnTo>
                    <a:lnTo>
                      <a:pt x="41" y="105"/>
                    </a:lnTo>
                    <a:lnTo>
                      <a:pt x="0" y="68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2" y="33"/>
                    </a:lnTo>
                    <a:lnTo>
                      <a:pt x="6" y="25"/>
                    </a:lnTo>
                    <a:lnTo>
                      <a:pt x="12" y="18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2" y="0"/>
                    </a:lnTo>
                    <a:lnTo>
                      <a:pt x="66" y="0"/>
                    </a:lnTo>
                    <a:lnTo>
                      <a:pt x="78" y="5"/>
                    </a:lnTo>
                    <a:lnTo>
                      <a:pt x="88" y="15"/>
                    </a:lnTo>
                    <a:lnTo>
                      <a:pt x="89" y="16"/>
                    </a:lnTo>
                    <a:lnTo>
                      <a:pt x="90" y="16"/>
                    </a:lnTo>
                    <a:lnTo>
                      <a:pt x="91" y="18"/>
                    </a:lnTo>
                    <a:lnTo>
                      <a:pt x="99" y="27"/>
                    </a:lnTo>
                    <a:lnTo>
                      <a:pt x="104" y="39"/>
                    </a:lnTo>
                    <a:lnTo>
                      <a:pt x="104" y="68"/>
                    </a:lnTo>
                    <a:lnTo>
                      <a:pt x="99" y="80"/>
                    </a:lnTo>
                    <a:lnTo>
                      <a:pt x="88" y="90"/>
                    </a:lnTo>
                    <a:lnTo>
                      <a:pt x="78" y="101"/>
                    </a:lnTo>
                    <a:lnTo>
                      <a:pt x="66" y="106"/>
                    </a:ln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C03E9B42-1C7D-4A6F-AE49-5367E958C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90" y="1174"/>
              <a:ext cx="229" cy="232"/>
              <a:chOff x="12590" y="1174"/>
              <a:chExt cx="229" cy="232"/>
            </a:xfrm>
          </p:grpSpPr>
          <p:sp>
            <p:nvSpPr>
              <p:cNvPr id="162" name="Freeform 134">
                <a:extLst>
                  <a:ext uri="{FF2B5EF4-FFF2-40B4-BE49-F238E27FC236}">
                    <a16:creationId xmlns:a16="http://schemas.microsoft.com/office/drawing/2014/main" xmlns="" id="{11ADEAA4-CD89-4BF4-B93A-84DB46965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0" y="1174"/>
                <a:ext cx="229" cy="232"/>
              </a:xfrm>
              <a:custGeom>
                <a:avLst/>
                <a:gdLst>
                  <a:gd name="T0" fmla="+- 0 12704 12590"/>
                  <a:gd name="T1" fmla="*/ T0 w 229"/>
                  <a:gd name="T2" fmla="+- 0 1405 1174"/>
                  <a:gd name="T3" fmla="*/ 1405 h 232"/>
                  <a:gd name="T4" fmla="+- 0 12640 12590"/>
                  <a:gd name="T5" fmla="*/ T4 w 229"/>
                  <a:gd name="T6" fmla="+- 0 1386 1174"/>
                  <a:gd name="T7" fmla="*/ 1386 h 232"/>
                  <a:gd name="T8" fmla="+- 0 12596 12590"/>
                  <a:gd name="T9" fmla="*/ T8 w 229"/>
                  <a:gd name="T10" fmla="+- 0 1328 1174"/>
                  <a:gd name="T11" fmla="*/ 1328 h 232"/>
                  <a:gd name="T12" fmla="+- 0 12590 12590"/>
                  <a:gd name="T13" fmla="*/ T12 w 229"/>
                  <a:gd name="T14" fmla="+- 0 1291 1174"/>
                  <a:gd name="T15" fmla="*/ 1291 h 232"/>
                  <a:gd name="T16" fmla="+- 0 12590 12590"/>
                  <a:gd name="T17" fmla="*/ T16 w 229"/>
                  <a:gd name="T18" fmla="+- 0 1276 1174"/>
                  <a:gd name="T19" fmla="*/ 1276 h 232"/>
                  <a:gd name="T20" fmla="+- 0 12613 12590"/>
                  <a:gd name="T21" fmla="*/ T20 w 229"/>
                  <a:gd name="T22" fmla="+- 0 1218 1174"/>
                  <a:gd name="T23" fmla="*/ 1218 h 232"/>
                  <a:gd name="T24" fmla="+- 0 12661 12590"/>
                  <a:gd name="T25" fmla="*/ T24 w 229"/>
                  <a:gd name="T26" fmla="+- 0 1182 1174"/>
                  <a:gd name="T27" fmla="*/ 1182 h 232"/>
                  <a:gd name="T28" fmla="+- 0 12696 12590"/>
                  <a:gd name="T29" fmla="*/ T28 w 229"/>
                  <a:gd name="T30" fmla="+- 0 1174 1174"/>
                  <a:gd name="T31" fmla="*/ 1174 h 232"/>
                  <a:gd name="T32" fmla="+- 0 12704 12590"/>
                  <a:gd name="T33" fmla="*/ T32 w 229"/>
                  <a:gd name="T34" fmla="+- 0 1174 1174"/>
                  <a:gd name="T35" fmla="*/ 1174 h 232"/>
                  <a:gd name="T36" fmla="+- 0 12776 12590"/>
                  <a:gd name="T37" fmla="*/ T36 w 229"/>
                  <a:gd name="T38" fmla="+- 0 1200 1174"/>
                  <a:gd name="T39" fmla="*/ 1200 h 232"/>
                  <a:gd name="T40" fmla="+- 0 12806 12590"/>
                  <a:gd name="T41" fmla="*/ T40 w 229"/>
                  <a:gd name="T42" fmla="+- 0 1237 1174"/>
                  <a:gd name="T43" fmla="*/ 1237 h 232"/>
                  <a:gd name="T44" fmla="+- 0 12704 12590"/>
                  <a:gd name="T45" fmla="*/ T44 w 229"/>
                  <a:gd name="T46" fmla="+- 0 1237 1174"/>
                  <a:gd name="T47" fmla="*/ 1237 h 232"/>
                  <a:gd name="T48" fmla="+- 0 12693 12590"/>
                  <a:gd name="T49" fmla="*/ T48 w 229"/>
                  <a:gd name="T50" fmla="+- 0 1238 1174"/>
                  <a:gd name="T51" fmla="*/ 1238 h 232"/>
                  <a:gd name="T52" fmla="+- 0 12665 12590"/>
                  <a:gd name="T53" fmla="*/ T52 w 229"/>
                  <a:gd name="T54" fmla="+- 0 1255 1174"/>
                  <a:gd name="T55" fmla="*/ 1255 h 232"/>
                  <a:gd name="T56" fmla="+- 0 12656 12590"/>
                  <a:gd name="T57" fmla="*/ T56 w 229"/>
                  <a:gd name="T58" fmla="+- 0 1264 1174"/>
                  <a:gd name="T59" fmla="*/ 1264 h 232"/>
                  <a:gd name="T60" fmla="+- 0 12651 12590"/>
                  <a:gd name="T61" fmla="*/ T60 w 229"/>
                  <a:gd name="T62" fmla="+- 0 1276 1174"/>
                  <a:gd name="T63" fmla="*/ 1276 h 232"/>
                  <a:gd name="T64" fmla="+- 0 12651 12590"/>
                  <a:gd name="T65" fmla="*/ T64 w 229"/>
                  <a:gd name="T66" fmla="+- 0 1305 1174"/>
                  <a:gd name="T67" fmla="*/ 1305 h 232"/>
                  <a:gd name="T68" fmla="+- 0 12704 12590"/>
                  <a:gd name="T69" fmla="*/ T68 w 229"/>
                  <a:gd name="T70" fmla="+- 0 1343 1174"/>
                  <a:gd name="T71" fmla="*/ 1343 h 232"/>
                  <a:gd name="T72" fmla="+- 0 12806 12590"/>
                  <a:gd name="T73" fmla="*/ T72 w 229"/>
                  <a:gd name="T74" fmla="+- 0 1343 1174"/>
                  <a:gd name="T75" fmla="*/ 1343 h 232"/>
                  <a:gd name="T76" fmla="+- 0 12797 12590"/>
                  <a:gd name="T77" fmla="*/ T76 w 229"/>
                  <a:gd name="T78" fmla="+- 0 1357 1174"/>
                  <a:gd name="T79" fmla="*/ 1357 h 232"/>
                  <a:gd name="T80" fmla="+- 0 12748 12590"/>
                  <a:gd name="T81" fmla="*/ T80 w 229"/>
                  <a:gd name="T82" fmla="+- 0 1397 1174"/>
                  <a:gd name="T83" fmla="*/ 1397 h 232"/>
                  <a:gd name="T84" fmla="+- 0 12727 12590"/>
                  <a:gd name="T85" fmla="*/ T84 w 229"/>
                  <a:gd name="T86" fmla="+- 0 1403 1174"/>
                  <a:gd name="T87" fmla="*/ 1403 h 232"/>
                  <a:gd name="T88" fmla="+- 0 12704 12590"/>
                  <a:gd name="T89" fmla="*/ T88 w 229"/>
                  <a:gd name="T90" fmla="+- 0 1405 1174"/>
                  <a:gd name="T91" fmla="*/ 1405 h 2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29" h="232">
                    <a:moveTo>
                      <a:pt x="114" y="231"/>
                    </a:moveTo>
                    <a:lnTo>
                      <a:pt x="50" y="212"/>
                    </a:lnTo>
                    <a:lnTo>
                      <a:pt x="6" y="154"/>
                    </a:lnTo>
                    <a:lnTo>
                      <a:pt x="0" y="117"/>
                    </a:lnTo>
                    <a:lnTo>
                      <a:pt x="0" y="102"/>
                    </a:lnTo>
                    <a:lnTo>
                      <a:pt x="23" y="44"/>
                    </a:lnTo>
                    <a:lnTo>
                      <a:pt x="71" y="8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86" y="26"/>
                    </a:lnTo>
                    <a:lnTo>
                      <a:pt x="216" y="63"/>
                    </a:lnTo>
                    <a:lnTo>
                      <a:pt x="114" y="63"/>
                    </a:lnTo>
                    <a:lnTo>
                      <a:pt x="103" y="64"/>
                    </a:lnTo>
                    <a:lnTo>
                      <a:pt x="75" y="81"/>
                    </a:lnTo>
                    <a:lnTo>
                      <a:pt x="66" y="90"/>
                    </a:lnTo>
                    <a:lnTo>
                      <a:pt x="61" y="102"/>
                    </a:lnTo>
                    <a:lnTo>
                      <a:pt x="61" y="131"/>
                    </a:lnTo>
                    <a:lnTo>
                      <a:pt x="114" y="169"/>
                    </a:lnTo>
                    <a:lnTo>
                      <a:pt x="216" y="169"/>
                    </a:lnTo>
                    <a:lnTo>
                      <a:pt x="207" y="183"/>
                    </a:lnTo>
                    <a:lnTo>
                      <a:pt x="158" y="223"/>
                    </a:lnTo>
                    <a:lnTo>
                      <a:pt x="137" y="229"/>
                    </a:lnTo>
                    <a:lnTo>
                      <a:pt x="114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63" name="Freeform 135">
                <a:extLst>
                  <a:ext uri="{FF2B5EF4-FFF2-40B4-BE49-F238E27FC236}">
                    <a16:creationId xmlns:a16="http://schemas.microsoft.com/office/drawing/2014/main" xmlns="" id="{75E2FCBD-2A50-4BF6-BB7F-58E394B70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0" y="1174"/>
                <a:ext cx="229" cy="232"/>
              </a:xfrm>
              <a:custGeom>
                <a:avLst/>
                <a:gdLst>
                  <a:gd name="T0" fmla="+- 0 12806 12590"/>
                  <a:gd name="T1" fmla="*/ T0 w 229"/>
                  <a:gd name="T2" fmla="+- 0 1343 1174"/>
                  <a:gd name="T3" fmla="*/ 1343 h 232"/>
                  <a:gd name="T4" fmla="+- 0 12704 12590"/>
                  <a:gd name="T5" fmla="*/ T4 w 229"/>
                  <a:gd name="T6" fmla="+- 0 1343 1174"/>
                  <a:gd name="T7" fmla="*/ 1343 h 232"/>
                  <a:gd name="T8" fmla="+- 0 12714 12590"/>
                  <a:gd name="T9" fmla="*/ T8 w 229"/>
                  <a:gd name="T10" fmla="+- 0 1342 1174"/>
                  <a:gd name="T11" fmla="*/ 1342 h 232"/>
                  <a:gd name="T12" fmla="+- 0 12724 12590"/>
                  <a:gd name="T13" fmla="*/ T12 w 229"/>
                  <a:gd name="T14" fmla="+- 0 1339 1174"/>
                  <a:gd name="T15" fmla="*/ 1339 h 232"/>
                  <a:gd name="T16" fmla="+- 0 12733 12590"/>
                  <a:gd name="T17" fmla="*/ T16 w 229"/>
                  <a:gd name="T18" fmla="+- 0 1334 1174"/>
                  <a:gd name="T19" fmla="*/ 1334 h 232"/>
                  <a:gd name="T20" fmla="+- 0 12741 12590"/>
                  <a:gd name="T21" fmla="*/ T20 w 229"/>
                  <a:gd name="T22" fmla="+- 0 1327 1174"/>
                  <a:gd name="T23" fmla="*/ 1327 h 232"/>
                  <a:gd name="T24" fmla="+- 0 12751 12590"/>
                  <a:gd name="T25" fmla="*/ T24 w 229"/>
                  <a:gd name="T26" fmla="+- 0 1317 1174"/>
                  <a:gd name="T27" fmla="*/ 1317 h 232"/>
                  <a:gd name="T28" fmla="+- 0 12756 12590"/>
                  <a:gd name="T29" fmla="*/ T28 w 229"/>
                  <a:gd name="T30" fmla="+- 0 1305 1174"/>
                  <a:gd name="T31" fmla="*/ 1305 h 232"/>
                  <a:gd name="T32" fmla="+- 0 12756 12590"/>
                  <a:gd name="T33" fmla="*/ T32 w 229"/>
                  <a:gd name="T34" fmla="+- 0 1276 1174"/>
                  <a:gd name="T35" fmla="*/ 1276 h 232"/>
                  <a:gd name="T36" fmla="+- 0 12752 12590"/>
                  <a:gd name="T37" fmla="*/ T36 w 229"/>
                  <a:gd name="T38" fmla="+- 0 1264 1174"/>
                  <a:gd name="T39" fmla="*/ 1264 h 232"/>
                  <a:gd name="T40" fmla="+- 0 12743 12590"/>
                  <a:gd name="T41" fmla="*/ T40 w 229"/>
                  <a:gd name="T42" fmla="+- 0 1255 1174"/>
                  <a:gd name="T43" fmla="*/ 1255 h 232"/>
                  <a:gd name="T44" fmla="+- 0 12742 12590"/>
                  <a:gd name="T45" fmla="*/ T44 w 229"/>
                  <a:gd name="T46" fmla="+- 0 1253 1174"/>
                  <a:gd name="T47" fmla="*/ 1253 h 232"/>
                  <a:gd name="T48" fmla="+- 0 12741 12590"/>
                  <a:gd name="T49" fmla="*/ T48 w 229"/>
                  <a:gd name="T50" fmla="+- 0 1253 1174"/>
                  <a:gd name="T51" fmla="*/ 1253 h 232"/>
                  <a:gd name="T52" fmla="+- 0 12741 12590"/>
                  <a:gd name="T53" fmla="*/ T52 w 229"/>
                  <a:gd name="T54" fmla="+- 0 1252 1174"/>
                  <a:gd name="T55" fmla="*/ 1252 h 232"/>
                  <a:gd name="T56" fmla="+- 0 12733 12590"/>
                  <a:gd name="T57" fmla="*/ T56 w 229"/>
                  <a:gd name="T58" fmla="+- 0 1245 1174"/>
                  <a:gd name="T59" fmla="*/ 1245 h 232"/>
                  <a:gd name="T60" fmla="+- 0 12724 12590"/>
                  <a:gd name="T61" fmla="*/ T60 w 229"/>
                  <a:gd name="T62" fmla="+- 0 1241 1174"/>
                  <a:gd name="T63" fmla="*/ 1241 h 232"/>
                  <a:gd name="T64" fmla="+- 0 12714 12590"/>
                  <a:gd name="T65" fmla="*/ T64 w 229"/>
                  <a:gd name="T66" fmla="+- 0 1238 1174"/>
                  <a:gd name="T67" fmla="*/ 1238 h 232"/>
                  <a:gd name="T68" fmla="+- 0 12704 12590"/>
                  <a:gd name="T69" fmla="*/ T68 w 229"/>
                  <a:gd name="T70" fmla="+- 0 1237 1174"/>
                  <a:gd name="T71" fmla="*/ 1237 h 232"/>
                  <a:gd name="T72" fmla="+- 0 12806 12590"/>
                  <a:gd name="T73" fmla="*/ T72 w 229"/>
                  <a:gd name="T74" fmla="+- 0 1237 1174"/>
                  <a:gd name="T75" fmla="*/ 1237 h 232"/>
                  <a:gd name="T76" fmla="+- 0 12809 12590"/>
                  <a:gd name="T77" fmla="*/ T76 w 229"/>
                  <a:gd name="T78" fmla="+- 0 1243 1174"/>
                  <a:gd name="T79" fmla="*/ 1243 h 232"/>
                  <a:gd name="T80" fmla="+- 0 12813 12590"/>
                  <a:gd name="T81" fmla="*/ T80 w 229"/>
                  <a:gd name="T82" fmla="+- 0 1255 1174"/>
                  <a:gd name="T83" fmla="*/ 1255 h 232"/>
                  <a:gd name="T84" fmla="+- 0 12816 12590"/>
                  <a:gd name="T85" fmla="*/ T84 w 229"/>
                  <a:gd name="T86" fmla="+- 0 1265 1174"/>
                  <a:gd name="T87" fmla="*/ 1265 h 232"/>
                  <a:gd name="T88" fmla="+- 0 12818 12590"/>
                  <a:gd name="T89" fmla="*/ T88 w 229"/>
                  <a:gd name="T90" fmla="+- 0 1276 1174"/>
                  <a:gd name="T91" fmla="*/ 1276 h 232"/>
                  <a:gd name="T92" fmla="+- 0 12818 12590"/>
                  <a:gd name="T93" fmla="*/ T92 w 229"/>
                  <a:gd name="T94" fmla="+- 0 1291 1174"/>
                  <a:gd name="T95" fmla="*/ 1291 h 232"/>
                  <a:gd name="T96" fmla="+- 0 12817 12590"/>
                  <a:gd name="T97" fmla="*/ T96 w 229"/>
                  <a:gd name="T98" fmla="+- 0 1310 1174"/>
                  <a:gd name="T99" fmla="*/ 1310 h 232"/>
                  <a:gd name="T100" fmla="+- 0 12813 12590"/>
                  <a:gd name="T101" fmla="*/ T100 w 229"/>
                  <a:gd name="T102" fmla="+- 0 1327 1174"/>
                  <a:gd name="T103" fmla="*/ 1327 h 232"/>
                  <a:gd name="T104" fmla="+- 0 12806 12590"/>
                  <a:gd name="T105" fmla="*/ T104 w 229"/>
                  <a:gd name="T106" fmla="+- 0 1343 1174"/>
                  <a:gd name="T107" fmla="*/ 1343 h 232"/>
                  <a:gd name="T108" fmla="+- 0 12806 12590"/>
                  <a:gd name="T109" fmla="*/ T108 w 229"/>
                  <a:gd name="T110" fmla="+- 0 1343 1174"/>
                  <a:gd name="T111" fmla="*/ 1343 h 2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229" h="232">
                    <a:moveTo>
                      <a:pt x="216" y="169"/>
                    </a:moveTo>
                    <a:lnTo>
                      <a:pt x="114" y="169"/>
                    </a:lnTo>
                    <a:lnTo>
                      <a:pt x="124" y="168"/>
                    </a:lnTo>
                    <a:lnTo>
                      <a:pt x="134" y="165"/>
                    </a:lnTo>
                    <a:lnTo>
                      <a:pt x="143" y="160"/>
                    </a:lnTo>
                    <a:lnTo>
                      <a:pt x="151" y="153"/>
                    </a:lnTo>
                    <a:lnTo>
                      <a:pt x="161" y="143"/>
                    </a:lnTo>
                    <a:lnTo>
                      <a:pt x="166" y="131"/>
                    </a:lnTo>
                    <a:lnTo>
                      <a:pt x="166" y="102"/>
                    </a:lnTo>
                    <a:lnTo>
                      <a:pt x="162" y="90"/>
                    </a:lnTo>
                    <a:lnTo>
                      <a:pt x="153" y="81"/>
                    </a:lnTo>
                    <a:lnTo>
                      <a:pt x="152" y="79"/>
                    </a:lnTo>
                    <a:lnTo>
                      <a:pt x="151" y="79"/>
                    </a:lnTo>
                    <a:lnTo>
                      <a:pt x="151" y="78"/>
                    </a:lnTo>
                    <a:lnTo>
                      <a:pt x="143" y="71"/>
                    </a:lnTo>
                    <a:lnTo>
                      <a:pt x="134" y="67"/>
                    </a:lnTo>
                    <a:lnTo>
                      <a:pt x="124" y="64"/>
                    </a:lnTo>
                    <a:lnTo>
                      <a:pt x="114" y="63"/>
                    </a:lnTo>
                    <a:lnTo>
                      <a:pt x="216" y="63"/>
                    </a:lnTo>
                    <a:lnTo>
                      <a:pt x="219" y="69"/>
                    </a:lnTo>
                    <a:lnTo>
                      <a:pt x="223" y="81"/>
                    </a:lnTo>
                    <a:lnTo>
                      <a:pt x="226" y="91"/>
                    </a:lnTo>
                    <a:lnTo>
                      <a:pt x="228" y="102"/>
                    </a:lnTo>
                    <a:lnTo>
                      <a:pt x="228" y="117"/>
                    </a:lnTo>
                    <a:lnTo>
                      <a:pt x="227" y="136"/>
                    </a:lnTo>
                    <a:lnTo>
                      <a:pt x="223" y="153"/>
                    </a:lnTo>
                    <a:lnTo>
                      <a:pt x="21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CB91D235-E8DE-49E1-A803-8B60C47FD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4" y="1174"/>
              <a:ext cx="229" cy="232"/>
              <a:chOff x="12194" y="1174"/>
              <a:chExt cx="229" cy="232"/>
            </a:xfrm>
          </p:grpSpPr>
          <p:sp>
            <p:nvSpPr>
              <p:cNvPr id="160" name="Freeform 132">
                <a:extLst>
                  <a:ext uri="{FF2B5EF4-FFF2-40B4-BE49-F238E27FC236}">
                    <a16:creationId xmlns:a16="http://schemas.microsoft.com/office/drawing/2014/main" xmlns="" id="{9DE9D10E-97B9-4E53-A26B-7307481A1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4" y="1174"/>
                <a:ext cx="229" cy="232"/>
              </a:xfrm>
              <a:custGeom>
                <a:avLst/>
                <a:gdLst>
                  <a:gd name="T0" fmla="+- 0 12309 12194"/>
                  <a:gd name="T1" fmla="*/ T0 w 229"/>
                  <a:gd name="T2" fmla="+- 0 1405 1174"/>
                  <a:gd name="T3" fmla="*/ 1405 h 232"/>
                  <a:gd name="T4" fmla="+- 0 12245 12194"/>
                  <a:gd name="T5" fmla="*/ T4 w 229"/>
                  <a:gd name="T6" fmla="+- 0 1386 1174"/>
                  <a:gd name="T7" fmla="*/ 1386 h 232"/>
                  <a:gd name="T8" fmla="+- 0 12201 12194"/>
                  <a:gd name="T9" fmla="*/ T8 w 229"/>
                  <a:gd name="T10" fmla="+- 0 1331 1174"/>
                  <a:gd name="T11" fmla="*/ 1331 h 232"/>
                  <a:gd name="T12" fmla="+- 0 12194 12194"/>
                  <a:gd name="T13" fmla="*/ T12 w 229"/>
                  <a:gd name="T14" fmla="+- 0 1305 1174"/>
                  <a:gd name="T15" fmla="*/ 1305 h 232"/>
                  <a:gd name="T16" fmla="+- 0 12195 12194"/>
                  <a:gd name="T17" fmla="*/ T16 w 229"/>
                  <a:gd name="T18" fmla="+- 0 1276 1174"/>
                  <a:gd name="T19" fmla="*/ 1276 h 232"/>
                  <a:gd name="T20" fmla="+- 0 12223 12194"/>
                  <a:gd name="T21" fmla="*/ T20 w 229"/>
                  <a:gd name="T22" fmla="+- 0 1213 1174"/>
                  <a:gd name="T23" fmla="*/ 1213 h 232"/>
                  <a:gd name="T24" fmla="+- 0 12225 12194"/>
                  <a:gd name="T25" fmla="*/ T24 w 229"/>
                  <a:gd name="T26" fmla="+- 0 1211 1174"/>
                  <a:gd name="T27" fmla="*/ 1211 h 232"/>
                  <a:gd name="T28" fmla="+- 0 12227 12194"/>
                  <a:gd name="T29" fmla="*/ T28 w 229"/>
                  <a:gd name="T30" fmla="+- 0 1210 1174"/>
                  <a:gd name="T31" fmla="*/ 1210 h 232"/>
                  <a:gd name="T32" fmla="+- 0 12289 12194"/>
                  <a:gd name="T33" fmla="*/ T32 w 229"/>
                  <a:gd name="T34" fmla="+- 0 1176 1174"/>
                  <a:gd name="T35" fmla="*/ 1176 h 232"/>
                  <a:gd name="T36" fmla="+- 0 12309 12194"/>
                  <a:gd name="T37" fmla="*/ T36 w 229"/>
                  <a:gd name="T38" fmla="+- 0 1174 1174"/>
                  <a:gd name="T39" fmla="*/ 1174 h 232"/>
                  <a:gd name="T40" fmla="+- 0 12313 12194"/>
                  <a:gd name="T41" fmla="*/ T40 w 229"/>
                  <a:gd name="T42" fmla="+- 0 1174 1174"/>
                  <a:gd name="T43" fmla="*/ 1174 h 232"/>
                  <a:gd name="T44" fmla="+- 0 12316 12194"/>
                  <a:gd name="T45" fmla="*/ T44 w 229"/>
                  <a:gd name="T46" fmla="+- 0 1174 1174"/>
                  <a:gd name="T47" fmla="*/ 1174 h 232"/>
                  <a:gd name="T48" fmla="+- 0 12321 12194"/>
                  <a:gd name="T49" fmla="*/ T48 w 229"/>
                  <a:gd name="T50" fmla="+- 0 1175 1174"/>
                  <a:gd name="T51" fmla="*/ 1175 h 232"/>
                  <a:gd name="T52" fmla="+- 0 12332 12194"/>
                  <a:gd name="T53" fmla="*/ T52 w 229"/>
                  <a:gd name="T54" fmla="+- 0 1175 1174"/>
                  <a:gd name="T55" fmla="*/ 1175 h 232"/>
                  <a:gd name="T56" fmla="+- 0 12387 12194"/>
                  <a:gd name="T57" fmla="*/ T56 w 229"/>
                  <a:gd name="T58" fmla="+- 0 1205 1174"/>
                  <a:gd name="T59" fmla="*/ 1205 h 232"/>
                  <a:gd name="T60" fmla="+- 0 12411 12194"/>
                  <a:gd name="T61" fmla="*/ T60 w 229"/>
                  <a:gd name="T62" fmla="+- 0 1237 1174"/>
                  <a:gd name="T63" fmla="*/ 1237 h 232"/>
                  <a:gd name="T64" fmla="+- 0 12309 12194"/>
                  <a:gd name="T65" fmla="*/ T64 w 229"/>
                  <a:gd name="T66" fmla="+- 0 1237 1174"/>
                  <a:gd name="T67" fmla="*/ 1237 h 232"/>
                  <a:gd name="T68" fmla="+- 0 12298 12194"/>
                  <a:gd name="T69" fmla="*/ T68 w 229"/>
                  <a:gd name="T70" fmla="+- 0 1238 1174"/>
                  <a:gd name="T71" fmla="*/ 1238 h 232"/>
                  <a:gd name="T72" fmla="+- 0 12289 12194"/>
                  <a:gd name="T73" fmla="*/ T72 w 229"/>
                  <a:gd name="T74" fmla="+- 0 1241 1174"/>
                  <a:gd name="T75" fmla="*/ 1241 h 232"/>
                  <a:gd name="T76" fmla="+- 0 12280 12194"/>
                  <a:gd name="T77" fmla="*/ T76 w 229"/>
                  <a:gd name="T78" fmla="+- 0 1245 1174"/>
                  <a:gd name="T79" fmla="*/ 1245 h 232"/>
                  <a:gd name="T80" fmla="+- 0 12271 12194"/>
                  <a:gd name="T81" fmla="*/ T80 w 229"/>
                  <a:gd name="T82" fmla="+- 0 1252 1174"/>
                  <a:gd name="T83" fmla="*/ 1252 h 232"/>
                  <a:gd name="T84" fmla="+- 0 12271 12194"/>
                  <a:gd name="T85" fmla="*/ T84 w 229"/>
                  <a:gd name="T86" fmla="+- 0 1253 1174"/>
                  <a:gd name="T87" fmla="*/ 1253 h 232"/>
                  <a:gd name="T88" fmla="+- 0 12270 12194"/>
                  <a:gd name="T89" fmla="*/ T88 w 229"/>
                  <a:gd name="T90" fmla="+- 0 1253 1174"/>
                  <a:gd name="T91" fmla="*/ 1253 h 232"/>
                  <a:gd name="T92" fmla="+- 0 12269 12194"/>
                  <a:gd name="T93" fmla="*/ T92 w 229"/>
                  <a:gd name="T94" fmla="+- 0 1255 1174"/>
                  <a:gd name="T95" fmla="*/ 1255 h 232"/>
                  <a:gd name="T96" fmla="+- 0 12263 12194"/>
                  <a:gd name="T97" fmla="*/ T96 w 229"/>
                  <a:gd name="T98" fmla="+- 0 1262 1174"/>
                  <a:gd name="T99" fmla="*/ 1262 h 232"/>
                  <a:gd name="T100" fmla="+- 0 12259 12194"/>
                  <a:gd name="T101" fmla="*/ T100 w 229"/>
                  <a:gd name="T102" fmla="+- 0 1270 1174"/>
                  <a:gd name="T103" fmla="*/ 1270 h 232"/>
                  <a:gd name="T104" fmla="+- 0 12257 12194"/>
                  <a:gd name="T105" fmla="*/ T104 w 229"/>
                  <a:gd name="T106" fmla="+- 0 1279 1174"/>
                  <a:gd name="T107" fmla="*/ 1279 h 232"/>
                  <a:gd name="T108" fmla="+- 0 12257 12194"/>
                  <a:gd name="T109" fmla="*/ T108 w 229"/>
                  <a:gd name="T110" fmla="+- 0 1282 1174"/>
                  <a:gd name="T111" fmla="*/ 1282 h 232"/>
                  <a:gd name="T112" fmla="+- 0 12257 12194"/>
                  <a:gd name="T113" fmla="*/ T112 w 229"/>
                  <a:gd name="T114" fmla="+- 0 1286 1174"/>
                  <a:gd name="T115" fmla="*/ 1286 h 232"/>
                  <a:gd name="T116" fmla="+- 0 12257 12194"/>
                  <a:gd name="T117" fmla="*/ T116 w 229"/>
                  <a:gd name="T118" fmla="+- 0 1305 1174"/>
                  <a:gd name="T119" fmla="*/ 1305 h 232"/>
                  <a:gd name="T120" fmla="+- 0 12309 12194"/>
                  <a:gd name="T121" fmla="*/ T120 w 229"/>
                  <a:gd name="T122" fmla="+- 0 1343 1174"/>
                  <a:gd name="T123" fmla="*/ 1343 h 232"/>
                  <a:gd name="T124" fmla="+- 0 12410 12194"/>
                  <a:gd name="T125" fmla="*/ T124 w 229"/>
                  <a:gd name="T126" fmla="+- 0 1343 1174"/>
                  <a:gd name="T127" fmla="*/ 1343 h 232"/>
                  <a:gd name="T128" fmla="+- 0 12409 12194"/>
                  <a:gd name="T129" fmla="*/ T128 w 229"/>
                  <a:gd name="T130" fmla="+- 0 1345 1174"/>
                  <a:gd name="T131" fmla="*/ 1345 h 232"/>
                  <a:gd name="T132" fmla="+- 0 12353 12194"/>
                  <a:gd name="T133" fmla="*/ T132 w 229"/>
                  <a:gd name="T134" fmla="+- 0 1397 1174"/>
                  <a:gd name="T135" fmla="*/ 1397 h 232"/>
                  <a:gd name="T136" fmla="+- 0 12332 12194"/>
                  <a:gd name="T137" fmla="*/ T136 w 229"/>
                  <a:gd name="T138" fmla="+- 0 1403 1174"/>
                  <a:gd name="T139" fmla="*/ 1403 h 232"/>
                  <a:gd name="T140" fmla="+- 0 12309 12194"/>
                  <a:gd name="T141" fmla="*/ T140 w 229"/>
                  <a:gd name="T142" fmla="+- 0 1405 1174"/>
                  <a:gd name="T143" fmla="*/ 1405 h 2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229" h="232">
                    <a:moveTo>
                      <a:pt x="115" y="231"/>
                    </a:moveTo>
                    <a:lnTo>
                      <a:pt x="51" y="212"/>
                    </a:lnTo>
                    <a:lnTo>
                      <a:pt x="7" y="157"/>
                    </a:lnTo>
                    <a:lnTo>
                      <a:pt x="0" y="131"/>
                    </a:lnTo>
                    <a:lnTo>
                      <a:pt x="1" y="102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3" y="36"/>
                    </a:lnTo>
                    <a:lnTo>
                      <a:pt x="95" y="2"/>
                    </a:lnTo>
                    <a:lnTo>
                      <a:pt x="115" y="0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27" y="1"/>
                    </a:lnTo>
                    <a:lnTo>
                      <a:pt x="138" y="1"/>
                    </a:lnTo>
                    <a:lnTo>
                      <a:pt x="193" y="31"/>
                    </a:lnTo>
                    <a:lnTo>
                      <a:pt x="217" y="63"/>
                    </a:lnTo>
                    <a:lnTo>
                      <a:pt x="115" y="63"/>
                    </a:lnTo>
                    <a:lnTo>
                      <a:pt x="104" y="64"/>
                    </a:lnTo>
                    <a:lnTo>
                      <a:pt x="95" y="67"/>
                    </a:lnTo>
                    <a:lnTo>
                      <a:pt x="86" y="71"/>
                    </a:lnTo>
                    <a:lnTo>
                      <a:pt x="77" y="78"/>
                    </a:lnTo>
                    <a:lnTo>
                      <a:pt x="77" y="79"/>
                    </a:lnTo>
                    <a:lnTo>
                      <a:pt x="76" y="79"/>
                    </a:lnTo>
                    <a:lnTo>
                      <a:pt x="75" y="81"/>
                    </a:lnTo>
                    <a:lnTo>
                      <a:pt x="69" y="88"/>
                    </a:lnTo>
                    <a:lnTo>
                      <a:pt x="65" y="96"/>
                    </a:lnTo>
                    <a:lnTo>
                      <a:pt x="63" y="105"/>
                    </a:lnTo>
                    <a:lnTo>
                      <a:pt x="63" y="108"/>
                    </a:lnTo>
                    <a:lnTo>
                      <a:pt x="63" y="112"/>
                    </a:lnTo>
                    <a:lnTo>
                      <a:pt x="63" y="131"/>
                    </a:lnTo>
                    <a:lnTo>
                      <a:pt x="115" y="169"/>
                    </a:lnTo>
                    <a:lnTo>
                      <a:pt x="216" y="169"/>
                    </a:lnTo>
                    <a:lnTo>
                      <a:pt x="215" y="171"/>
                    </a:lnTo>
                    <a:lnTo>
                      <a:pt x="159" y="223"/>
                    </a:lnTo>
                    <a:lnTo>
                      <a:pt x="138" y="229"/>
                    </a:lnTo>
                    <a:lnTo>
                      <a:pt x="115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61" name="Freeform 133">
                <a:extLst>
                  <a:ext uri="{FF2B5EF4-FFF2-40B4-BE49-F238E27FC236}">
                    <a16:creationId xmlns:a16="http://schemas.microsoft.com/office/drawing/2014/main" xmlns="" id="{757BDE1B-5134-4037-A626-C44CD09CA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4" y="1174"/>
                <a:ext cx="229" cy="232"/>
              </a:xfrm>
              <a:custGeom>
                <a:avLst/>
                <a:gdLst>
                  <a:gd name="T0" fmla="+- 0 12410 12194"/>
                  <a:gd name="T1" fmla="*/ T0 w 229"/>
                  <a:gd name="T2" fmla="+- 0 1343 1174"/>
                  <a:gd name="T3" fmla="*/ 1343 h 232"/>
                  <a:gd name="T4" fmla="+- 0 12323 12194"/>
                  <a:gd name="T5" fmla="*/ T4 w 229"/>
                  <a:gd name="T6" fmla="+- 0 1343 1174"/>
                  <a:gd name="T7" fmla="*/ 1343 h 232"/>
                  <a:gd name="T8" fmla="+- 0 12335 12194"/>
                  <a:gd name="T9" fmla="*/ T8 w 229"/>
                  <a:gd name="T10" fmla="+- 0 1338 1174"/>
                  <a:gd name="T11" fmla="*/ 1338 h 232"/>
                  <a:gd name="T12" fmla="+- 0 12345 12194"/>
                  <a:gd name="T13" fmla="*/ T12 w 229"/>
                  <a:gd name="T14" fmla="+- 0 1327 1174"/>
                  <a:gd name="T15" fmla="*/ 1327 h 232"/>
                  <a:gd name="T16" fmla="+- 0 12356 12194"/>
                  <a:gd name="T17" fmla="*/ T16 w 229"/>
                  <a:gd name="T18" fmla="+- 0 1317 1174"/>
                  <a:gd name="T19" fmla="*/ 1317 h 232"/>
                  <a:gd name="T20" fmla="+- 0 12361 12194"/>
                  <a:gd name="T21" fmla="*/ T20 w 229"/>
                  <a:gd name="T22" fmla="+- 0 1305 1174"/>
                  <a:gd name="T23" fmla="*/ 1305 h 232"/>
                  <a:gd name="T24" fmla="+- 0 12361 12194"/>
                  <a:gd name="T25" fmla="*/ T24 w 229"/>
                  <a:gd name="T26" fmla="+- 0 1276 1174"/>
                  <a:gd name="T27" fmla="*/ 1276 h 232"/>
                  <a:gd name="T28" fmla="+- 0 12356 12194"/>
                  <a:gd name="T29" fmla="*/ T28 w 229"/>
                  <a:gd name="T30" fmla="+- 0 1264 1174"/>
                  <a:gd name="T31" fmla="*/ 1264 h 232"/>
                  <a:gd name="T32" fmla="+- 0 12347 12194"/>
                  <a:gd name="T33" fmla="*/ T32 w 229"/>
                  <a:gd name="T34" fmla="+- 0 1255 1174"/>
                  <a:gd name="T35" fmla="*/ 1255 h 232"/>
                  <a:gd name="T36" fmla="+- 0 12347 12194"/>
                  <a:gd name="T37" fmla="*/ T36 w 229"/>
                  <a:gd name="T38" fmla="+- 0 1253 1174"/>
                  <a:gd name="T39" fmla="*/ 1253 h 232"/>
                  <a:gd name="T40" fmla="+- 0 12346 12194"/>
                  <a:gd name="T41" fmla="*/ T40 w 229"/>
                  <a:gd name="T42" fmla="+- 0 1253 1174"/>
                  <a:gd name="T43" fmla="*/ 1253 h 232"/>
                  <a:gd name="T44" fmla="+- 0 12345 12194"/>
                  <a:gd name="T45" fmla="*/ T44 w 229"/>
                  <a:gd name="T46" fmla="+- 0 1252 1174"/>
                  <a:gd name="T47" fmla="*/ 1252 h 232"/>
                  <a:gd name="T48" fmla="+- 0 12335 12194"/>
                  <a:gd name="T49" fmla="*/ T48 w 229"/>
                  <a:gd name="T50" fmla="+- 0 1242 1174"/>
                  <a:gd name="T51" fmla="*/ 1242 h 232"/>
                  <a:gd name="T52" fmla="+- 0 12323 12194"/>
                  <a:gd name="T53" fmla="*/ T52 w 229"/>
                  <a:gd name="T54" fmla="+- 0 1237 1174"/>
                  <a:gd name="T55" fmla="*/ 1237 h 232"/>
                  <a:gd name="T56" fmla="+- 0 12411 12194"/>
                  <a:gd name="T57" fmla="*/ T56 w 229"/>
                  <a:gd name="T58" fmla="+- 0 1237 1174"/>
                  <a:gd name="T59" fmla="*/ 1237 h 232"/>
                  <a:gd name="T60" fmla="+- 0 12423 12194"/>
                  <a:gd name="T61" fmla="*/ T60 w 229"/>
                  <a:gd name="T62" fmla="+- 0 1290 1174"/>
                  <a:gd name="T63" fmla="*/ 1290 h 232"/>
                  <a:gd name="T64" fmla="+- 0 12421 12194"/>
                  <a:gd name="T65" fmla="*/ T64 w 229"/>
                  <a:gd name="T66" fmla="+- 0 1310 1174"/>
                  <a:gd name="T67" fmla="*/ 1310 h 232"/>
                  <a:gd name="T68" fmla="+- 0 12417 12194"/>
                  <a:gd name="T69" fmla="*/ T68 w 229"/>
                  <a:gd name="T70" fmla="+- 0 1328 1174"/>
                  <a:gd name="T71" fmla="*/ 1328 h 232"/>
                  <a:gd name="T72" fmla="+- 0 12410 12194"/>
                  <a:gd name="T73" fmla="*/ T72 w 229"/>
                  <a:gd name="T74" fmla="+- 0 1343 1174"/>
                  <a:gd name="T75" fmla="*/ 1343 h 2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229" h="232">
                    <a:moveTo>
                      <a:pt x="216" y="169"/>
                    </a:moveTo>
                    <a:lnTo>
                      <a:pt x="129" y="169"/>
                    </a:lnTo>
                    <a:lnTo>
                      <a:pt x="141" y="164"/>
                    </a:lnTo>
                    <a:lnTo>
                      <a:pt x="151" y="153"/>
                    </a:lnTo>
                    <a:lnTo>
                      <a:pt x="162" y="143"/>
                    </a:lnTo>
                    <a:lnTo>
                      <a:pt x="167" y="131"/>
                    </a:lnTo>
                    <a:lnTo>
                      <a:pt x="167" y="102"/>
                    </a:lnTo>
                    <a:lnTo>
                      <a:pt x="162" y="90"/>
                    </a:lnTo>
                    <a:lnTo>
                      <a:pt x="153" y="81"/>
                    </a:lnTo>
                    <a:lnTo>
                      <a:pt x="153" y="79"/>
                    </a:lnTo>
                    <a:lnTo>
                      <a:pt x="152" y="79"/>
                    </a:lnTo>
                    <a:lnTo>
                      <a:pt x="151" y="78"/>
                    </a:lnTo>
                    <a:lnTo>
                      <a:pt x="141" y="68"/>
                    </a:lnTo>
                    <a:lnTo>
                      <a:pt x="129" y="63"/>
                    </a:lnTo>
                    <a:lnTo>
                      <a:pt x="217" y="63"/>
                    </a:lnTo>
                    <a:lnTo>
                      <a:pt x="229" y="116"/>
                    </a:lnTo>
                    <a:lnTo>
                      <a:pt x="227" y="136"/>
                    </a:lnTo>
                    <a:lnTo>
                      <a:pt x="223" y="154"/>
                    </a:lnTo>
                    <a:lnTo>
                      <a:pt x="21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03F472EF-EF4D-480F-883B-0D84DF1533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5" y="1443"/>
              <a:ext cx="1070" cy="2"/>
              <a:chOff x="11835" y="1443"/>
              <a:chExt cx="1070" cy="2"/>
            </a:xfrm>
          </p:grpSpPr>
          <p:sp>
            <p:nvSpPr>
              <p:cNvPr id="159" name="Freeform 131">
                <a:extLst>
                  <a:ext uri="{FF2B5EF4-FFF2-40B4-BE49-F238E27FC236}">
                    <a16:creationId xmlns:a16="http://schemas.microsoft.com/office/drawing/2014/main" xmlns="" id="{595E49A6-6398-44C0-A4C7-14258B2BA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5" y="1443"/>
                <a:ext cx="1070" cy="2"/>
              </a:xfrm>
              <a:custGeom>
                <a:avLst/>
                <a:gdLst>
                  <a:gd name="T0" fmla="+- 0 11835 11835"/>
                  <a:gd name="T1" fmla="*/ T0 w 1070"/>
                  <a:gd name="T2" fmla="+- 0 12905 11835"/>
                  <a:gd name="T3" fmla="*/ T2 w 107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70">
                    <a:moveTo>
                      <a:pt x="0" y="0"/>
                    </a:moveTo>
                    <a:lnTo>
                      <a:pt x="1070" y="0"/>
                    </a:lnTo>
                  </a:path>
                </a:pathLst>
              </a:custGeom>
              <a:noFill/>
              <a:ln w="4017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</p:grpSp>
      <p:pic>
        <p:nvPicPr>
          <p:cNvPr id="312" name="Picture 311" descr="Imagen relacionada">
            <a:extLst>
              <a:ext uri="{FF2B5EF4-FFF2-40B4-BE49-F238E27FC236}">
                <a16:creationId xmlns:a16="http://schemas.microsoft.com/office/drawing/2014/main" xmlns="" id="{9E5595EE-AB52-4AC1-AEA3-1B4C686D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64" y="4400572"/>
            <a:ext cx="1572310" cy="10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TextBox 312">
            <a:extLst>
              <a:ext uri="{FF2B5EF4-FFF2-40B4-BE49-F238E27FC236}">
                <a16:creationId xmlns:a16="http://schemas.microsoft.com/office/drawing/2014/main" xmlns="" id="{DAB8BD80-2877-4205-9966-94C6971D4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557" y="2181745"/>
            <a:ext cx="2557489" cy="7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b="1" dirty="0">
                <a:solidFill>
                  <a:schemeClr val="tx2"/>
                </a:solidFill>
                <a:latin typeface="+mn-lt"/>
                <a:ea typeface="+mn-ea"/>
              </a:rPr>
              <a:t>OBRAS: </a:t>
            </a:r>
            <a:r>
              <a:rPr lang="es-ES" sz="1200" dirty="0">
                <a:solidFill>
                  <a:schemeClr val="tx2"/>
                </a:solidFill>
                <a:latin typeface="+mn-lt"/>
                <a:ea typeface="+mn-ea"/>
              </a:rPr>
              <a:t>Información de trabajos en ejecución en tiempo real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altLang="es-MX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342900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342900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lvl="2" indent="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314" name="5 Imagen">
            <a:extLst>
              <a:ext uri="{FF2B5EF4-FFF2-40B4-BE49-F238E27FC236}">
                <a16:creationId xmlns:a16="http://schemas.microsoft.com/office/drawing/2014/main" xmlns="" id="{66996428-F1BC-4061-94BF-E561FE60824B}"/>
              </a:ext>
            </a:extLst>
          </p:cNvPr>
          <p:cNvPicPr/>
          <p:nvPr/>
        </p:nvPicPr>
        <p:blipFill>
          <a:blip r:embed="rId22"/>
          <a:stretch>
            <a:fillRect/>
          </a:stretch>
        </p:blipFill>
        <p:spPr>
          <a:xfrm>
            <a:off x="3633973" y="3195813"/>
            <a:ext cx="1745097" cy="974847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xmlns="" id="{EA112429-0BB0-4394-91B1-327D711B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33" y="4357751"/>
            <a:ext cx="1752482" cy="117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B5592361-CB6A-46C8-98B8-39FE761F1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075" y="2181746"/>
            <a:ext cx="2415866" cy="89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b="1" dirty="0">
                <a:solidFill>
                  <a:schemeClr val="tx2"/>
                </a:solidFill>
                <a:latin typeface="+mn-lt"/>
                <a:ea typeface="+mn-ea"/>
              </a:rPr>
              <a:t>VEHICULO SENSOR: </a:t>
            </a:r>
            <a:r>
              <a:rPr lang="es-ES" sz="1200" dirty="0">
                <a:solidFill>
                  <a:schemeClr val="tx2"/>
                </a:solidFill>
                <a:latin typeface="+mn-lt"/>
                <a:ea typeface="+mn-ea"/>
              </a:rPr>
              <a:t>Información suministrada por vehículos (luces, advertencias, ESP ...). V2V (V2C).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lvl="2" indent="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317" name="Picture 316" descr="Resultado de imagen para heavy rain highway">
            <a:extLst>
              <a:ext uri="{FF2B5EF4-FFF2-40B4-BE49-F238E27FC236}">
                <a16:creationId xmlns:a16="http://schemas.microsoft.com/office/drawing/2014/main" xmlns="" id="{30960DED-7677-4913-9F6E-16A83798F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95" y="3222468"/>
            <a:ext cx="1461326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" name="TextBox 317">
            <a:extLst>
              <a:ext uri="{FF2B5EF4-FFF2-40B4-BE49-F238E27FC236}">
                <a16:creationId xmlns:a16="http://schemas.microsoft.com/office/drawing/2014/main" xmlns="" id="{D5080B50-E89D-4A02-A887-82881F385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590" y="2181746"/>
            <a:ext cx="2274357" cy="89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b="1" dirty="0">
                <a:solidFill>
                  <a:schemeClr val="tx2"/>
                </a:solidFill>
                <a:latin typeface="+mn-lt"/>
                <a:ea typeface="+mn-ea"/>
              </a:rPr>
              <a:t>PMVV: </a:t>
            </a:r>
            <a:r>
              <a:rPr lang="es-ES" sz="1200" dirty="0">
                <a:solidFill>
                  <a:schemeClr val="tx2"/>
                </a:solidFill>
                <a:latin typeface="+mn-lt"/>
                <a:ea typeface="+mn-ea"/>
              </a:rPr>
              <a:t>Panel de mensajes virtual. Posible uso para informar la activación de protocolos de contaminación</a:t>
            </a:r>
          </a:p>
        </p:txBody>
      </p:sp>
      <p:pic>
        <p:nvPicPr>
          <p:cNvPr id="319" name="3 Imagen">
            <a:extLst>
              <a:ext uri="{FF2B5EF4-FFF2-40B4-BE49-F238E27FC236}">
                <a16:creationId xmlns:a16="http://schemas.microsoft.com/office/drawing/2014/main" xmlns="" id="{F2F9BB1A-3895-47EA-B140-805FDDA7523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857" y="3552483"/>
            <a:ext cx="2242901" cy="168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xmlns="" id="{865E9C09-A19C-4C01-8CA6-07D5B621A10C}"/>
              </a:ext>
            </a:extLst>
          </p:cNvPr>
          <p:cNvCxnSpPr/>
          <p:nvPr/>
        </p:nvCxnSpPr>
        <p:spPr>
          <a:xfrm>
            <a:off x="3469766" y="2244465"/>
            <a:ext cx="0" cy="32400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xmlns="" id="{F3654C93-55A0-4D48-B5CD-E8BF0755AC6F}"/>
              </a:ext>
            </a:extLst>
          </p:cNvPr>
          <p:cNvCxnSpPr/>
          <p:nvPr/>
        </p:nvCxnSpPr>
        <p:spPr>
          <a:xfrm>
            <a:off x="6108566" y="2244465"/>
            <a:ext cx="0" cy="32400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xmlns="" id="{FF38FA2D-29A9-44B6-A38E-76593663FA51}"/>
              </a:ext>
            </a:extLst>
          </p:cNvPr>
          <p:cNvCxnSpPr/>
          <p:nvPr/>
        </p:nvCxnSpPr>
        <p:spPr>
          <a:xfrm>
            <a:off x="8770469" y="2244465"/>
            <a:ext cx="0" cy="32400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3" name="Picture 322" descr="Imagen relacionada">
            <a:extLst>
              <a:ext uri="{FF2B5EF4-FFF2-40B4-BE49-F238E27FC236}">
                <a16:creationId xmlns:a16="http://schemas.microsoft.com/office/drawing/2014/main" xmlns="" id="{DA5393B7-8E6D-44ED-85A8-DCCC84AB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1" y="3862653"/>
            <a:ext cx="141119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323" descr="Imagen relacionada">
            <a:extLst>
              <a:ext uri="{FF2B5EF4-FFF2-40B4-BE49-F238E27FC236}">
                <a16:creationId xmlns:a16="http://schemas.microsoft.com/office/drawing/2014/main" xmlns="" id="{9CE46CD3-9120-479B-A6B0-C8B19BF8A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5" r="30060"/>
          <a:stretch/>
        </p:blipFill>
        <p:spPr bwMode="auto">
          <a:xfrm>
            <a:off x="6911042" y="4471357"/>
            <a:ext cx="1437271" cy="78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Picture 324" descr="Imagen relacionada">
            <a:extLst>
              <a:ext uri="{FF2B5EF4-FFF2-40B4-BE49-F238E27FC236}">
                <a16:creationId xmlns:a16="http://schemas.microsoft.com/office/drawing/2014/main" xmlns="" id="{2515073E-D174-4169-8B54-906A0A4E5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61" y="5034618"/>
            <a:ext cx="1396878" cy="7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" name="Freeform 96">
            <a:extLst>
              <a:ext uri="{FF2B5EF4-FFF2-40B4-BE49-F238E27FC236}">
                <a16:creationId xmlns:a16="http://schemas.microsoft.com/office/drawing/2014/main" xmlns="" id="{1142D0B4-D7EB-49B7-A738-1944E7BD2032}"/>
              </a:ext>
            </a:extLst>
          </p:cNvPr>
          <p:cNvSpPr>
            <a:spLocks/>
          </p:cNvSpPr>
          <p:nvPr/>
        </p:nvSpPr>
        <p:spPr bwMode="gray">
          <a:xfrm>
            <a:off x="3633973" y="5568620"/>
            <a:ext cx="143839" cy="176480"/>
          </a:xfrm>
          <a:custGeom>
            <a:avLst/>
            <a:gdLst/>
            <a:ahLst/>
            <a:cxnLst>
              <a:cxn ang="0">
                <a:pos x="2" y="264"/>
              </a:cxn>
              <a:cxn ang="0">
                <a:pos x="78" y="380"/>
              </a:cxn>
              <a:cxn ang="0">
                <a:pos x="132" y="378"/>
              </a:cxn>
              <a:cxn ang="0">
                <a:pos x="352" y="26"/>
              </a:cxn>
              <a:cxn ang="0">
                <a:pos x="296" y="14"/>
              </a:cxn>
              <a:cxn ang="0">
                <a:pos x="102" y="304"/>
              </a:cxn>
              <a:cxn ang="0">
                <a:pos x="28" y="242"/>
              </a:cxn>
              <a:cxn ang="0">
                <a:pos x="2" y="264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09A4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endParaRPr lang="es-E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Text Placeholder 4">
            <a:extLst>
              <a:ext uri="{FF2B5EF4-FFF2-40B4-BE49-F238E27FC236}">
                <a16:creationId xmlns:a16="http://schemas.microsoft.com/office/drawing/2014/main" xmlns="" id="{0D59F367-C5C8-47AA-AD35-BD005363F1C1}"/>
              </a:ext>
            </a:extLst>
          </p:cNvPr>
          <p:cNvSpPr txBox="1">
            <a:spLocks/>
          </p:cNvSpPr>
          <p:nvPr/>
        </p:nvSpPr>
        <p:spPr>
          <a:xfrm>
            <a:off x="3927631" y="5573210"/>
            <a:ext cx="1968284" cy="171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4pPr>
            <a:lvl5pPr marL="72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0" i="1" dirty="0">
                <a:latin typeface="+mn-lt"/>
              </a:rPr>
              <a:t>Ya disponible</a:t>
            </a:r>
            <a:endParaRPr lang="es-ES" sz="1400" b="0" dirty="0">
              <a:solidFill>
                <a:srgbClr val="00338D"/>
              </a:solidFill>
              <a:latin typeface="Univers for KPMG Light"/>
            </a:endParaRPr>
          </a:p>
          <a:p>
            <a:endParaRPr lang="es-ES" sz="1400" b="0" dirty="0">
              <a:solidFill>
                <a:srgbClr val="00338D"/>
              </a:solidFill>
              <a:latin typeface="Univers for KPMG Light"/>
            </a:endParaRPr>
          </a:p>
        </p:txBody>
      </p:sp>
      <p:sp>
        <p:nvSpPr>
          <p:cNvPr id="329" name="Freeform 96">
            <a:extLst>
              <a:ext uri="{FF2B5EF4-FFF2-40B4-BE49-F238E27FC236}">
                <a16:creationId xmlns:a16="http://schemas.microsoft.com/office/drawing/2014/main" xmlns="" id="{7B1C13D4-7910-42A3-B595-B4B65157CD54}"/>
              </a:ext>
            </a:extLst>
          </p:cNvPr>
          <p:cNvSpPr>
            <a:spLocks/>
          </p:cNvSpPr>
          <p:nvPr/>
        </p:nvSpPr>
        <p:spPr bwMode="gray">
          <a:xfrm>
            <a:off x="9039424" y="5587670"/>
            <a:ext cx="143839" cy="176480"/>
          </a:xfrm>
          <a:custGeom>
            <a:avLst/>
            <a:gdLst/>
            <a:ahLst/>
            <a:cxnLst>
              <a:cxn ang="0">
                <a:pos x="2" y="264"/>
              </a:cxn>
              <a:cxn ang="0">
                <a:pos x="78" y="380"/>
              </a:cxn>
              <a:cxn ang="0">
                <a:pos x="132" y="378"/>
              </a:cxn>
              <a:cxn ang="0">
                <a:pos x="352" y="26"/>
              </a:cxn>
              <a:cxn ang="0">
                <a:pos x="296" y="14"/>
              </a:cxn>
              <a:cxn ang="0">
                <a:pos x="102" y="304"/>
              </a:cxn>
              <a:cxn ang="0">
                <a:pos x="28" y="242"/>
              </a:cxn>
              <a:cxn ang="0">
                <a:pos x="2" y="264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09A4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endParaRPr lang="es-E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Text Placeholder 4">
            <a:extLst>
              <a:ext uri="{FF2B5EF4-FFF2-40B4-BE49-F238E27FC236}">
                <a16:creationId xmlns:a16="http://schemas.microsoft.com/office/drawing/2014/main" xmlns="" id="{5C30F5AC-8811-4F82-93E2-E84EB5389E86}"/>
              </a:ext>
            </a:extLst>
          </p:cNvPr>
          <p:cNvSpPr txBox="1">
            <a:spLocks/>
          </p:cNvSpPr>
          <p:nvPr/>
        </p:nvSpPr>
        <p:spPr>
          <a:xfrm>
            <a:off x="9333082" y="5573210"/>
            <a:ext cx="1968284" cy="171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4pPr>
            <a:lvl5pPr marL="72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0" i="1" dirty="0">
                <a:latin typeface="+mn-lt"/>
              </a:rPr>
              <a:t>Ya disponible</a:t>
            </a:r>
            <a:endParaRPr lang="es-ES" sz="1400" b="0" dirty="0">
              <a:solidFill>
                <a:srgbClr val="00338D"/>
              </a:solidFill>
              <a:latin typeface="Univers for KPMG Light"/>
            </a:endParaRPr>
          </a:p>
        </p:txBody>
      </p:sp>
      <p:sp>
        <p:nvSpPr>
          <p:cNvPr id="331" name="Freeform 96">
            <a:extLst>
              <a:ext uri="{FF2B5EF4-FFF2-40B4-BE49-F238E27FC236}">
                <a16:creationId xmlns:a16="http://schemas.microsoft.com/office/drawing/2014/main" xmlns="" id="{03E2F324-C6EF-4364-AEDB-94CD7410E8F4}"/>
              </a:ext>
            </a:extLst>
          </p:cNvPr>
          <p:cNvSpPr>
            <a:spLocks/>
          </p:cNvSpPr>
          <p:nvPr/>
        </p:nvSpPr>
        <p:spPr bwMode="gray">
          <a:xfrm>
            <a:off x="1034166" y="5568620"/>
            <a:ext cx="143839" cy="176480"/>
          </a:xfrm>
          <a:custGeom>
            <a:avLst/>
            <a:gdLst/>
            <a:ahLst/>
            <a:cxnLst>
              <a:cxn ang="0">
                <a:pos x="2" y="264"/>
              </a:cxn>
              <a:cxn ang="0">
                <a:pos x="78" y="380"/>
              </a:cxn>
              <a:cxn ang="0">
                <a:pos x="132" y="378"/>
              </a:cxn>
              <a:cxn ang="0">
                <a:pos x="352" y="26"/>
              </a:cxn>
              <a:cxn ang="0">
                <a:pos x="296" y="14"/>
              </a:cxn>
              <a:cxn ang="0">
                <a:pos x="102" y="304"/>
              </a:cxn>
              <a:cxn ang="0">
                <a:pos x="28" y="242"/>
              </a:cxn>
              <a:cxn ang="0">
                <a:pos x="2" y="264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09A4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endParaRPr lang="es-E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Text Placeholder 4">
            <a:extLst>
              <a:ext uri="{FF2B5EF4-FFF2-40B4-BE49-F238E27FC236}">
                <a16:creationId xmlns:a16="http://schemas.microsoft.com/office/drawing/2014/main" xmlns="" id="{3945FCFE-A463-4BF5-A47F-A6BE6C40323B}"/>
              </a:ext>
            </a:extLst>
          </p:cNvPr>
          <p:cNvSpPr txBox="1">
            <a:spLocks/>
          </p:cNvSpPr>
          <p:nvPr/>
        </p:nvSpPr>
        <p:spPr>
          <a:xfrm>
            <a:off x="1327824" y="5573210"/>
            <a:ext cx="1968284" cy="171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4pPr>
            <a:lvl5pPr marL="72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0" i="1" dirty="0">
                <a:latin typeface="+mn-lt"/>
              </a:rPr>
              <a:t>Integración con sistema LINCE. Ya disponible</a:t>
            </a:r>
            <a:endParaRPr lang="es-ES" sz="1400" b="0" dirty="0">
              <a:solidFill>
                <a:srgbClr val="00338D"/>
              </a:solidFill>
              <a:latin typeface="Univers for KPMG Light"/>
            </a:endParaRPr>
          </a:p>
        </p:txBody>
      </p:sp>
      <p:sp>
        <p:nvSpPr>
          <p:cNvPr id="333" name="Text Placeholder 4">
            <a:extLst>
              <a:ext uri="{FF2B5EF4-FFF2-40B4-BE49-F238E27FC236}">
                <a16:creationId xmlns:a16="http://schemas.microsoft.com/office/drawing/2014/main" xmlns="" id="{B8DD5891-5605-4146-B75E-9EB1D27453B4}"/>
              </a:ext>
            </a:extLst>
          </p:cNvPr>
          <p:cNvSpPr txBox="1">
            <a:spLocks/>
          </p:cNvSpPr>
          <p:nvPr/>
        </p:nvSpPr>
        <p:spPr>
          <a:xfrm>
            <a:off x="994335" y="5964018"/>
            <a:ext cx="10204450" cy="250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4pPr>
            <a:lvl5pPr marL="72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b="0" dirty="0">
              <a:solidFill>
                <a:srgbClr val="00338D"/>
              </a:solidFill>
              <a:latin typeface="Univers for KPMG Light"/>
            </a:endParaRPr>
          </a:p>
          <a:p>
            <a:endParaRPr lang="es-ES" sz="1400" b="0" dirty="0">
              <a:solidFill>
                <a:srgbClr val="00338D"/>
              </a:solidFill>
              <a:latin typeface="Univers for KPMG Light"/>
            </a:endParaRPr>
          </a:p>
          <a:p>
            <a:endParaRPr lang="es-ES" sz="1400" b="0" dirty="0">
              <a:solidFill>
                <a:srgbClr val="00338D"/>
              </a:solidFill>
              <a:latin typeface="Univers for KPMG Light"/>
            </a:endParaRPr>
          </a:p>
        </p:txBody>
      </p:sp>
      <p:grpSp>
        <p:nvGrpSpPr>
          <p:cNvPr id="337" name="Group 336">
            <a:extLst>
              <a:ext uri="{FF2B5EF4-FFF2-40B4-BE49-F238E27FC236}">
                <a16:creationId xmlns:a16="http://schemas.microsoft.com/office/drawing/2014/main" xmlns="" id="{5B819C86-CBA3-40D0-A8A4-CA5E839521E7}"/>
              </a:ext>
            </a:extLst>
          </p:cNvPr>
          <p:cNvGrpSpPr/>
          <p:nvPr/>
        </p:nvGrpSpPr>
        <p:grpSpPr>
          <a:xfrm>
            <a:off x="159026" y="83552"/>
            <a:ext cx="1005840" cy="1207008"/>
            <a:chOff x="7989419" y="0"/>
            <a:chExt cx="1154581" cy="1346681"/>
          </a:xfrm>
        </p:grpSpPr>
        <p:sp>
          <p:nvSpPr>
            <p:cNvPr id="338" name="Freeform 6">
              <a:extLst>
                <a:ext uri="{FF2B5EF4-FFF2-40B4-BE49-F238E27FC236}">
                  <a16:creationId xmlns:a16="http://schemas.microsoft.com/office/drawing/2014/main" xmlns="" id="{A17538F5-FCC0-42E9-AD1A-EAD712DBFE86}"/>
                </a:ext>
              </a:extLst>
            </p:cNvPr>
            <p:cNvSpPr/>
            <p:nvPr userDrawn="1"/>
          </p:nvSpPr>
          <p:spPr>
            <a:xfrm flipH="1">
              <a:off x="7989419" y="0"/>
              <a:ext cx="762695" cy="1026393"/>
            </a:xfrm>
            <a:custGeom>
              <a:avLst/>
              <a:gdLst>
                <a:gd name="connsiteX0" fmla="*/ 0 w 999460"/>
                <a:gd name="connsiteY0" fmla="*/ 1345018 h 1345018"/>
                <a:gd name="connsiteX1" fmla="*/ 0 w 999460"/>
                <a:gd name="connsiteY1" fmla="*/ 313660 h 1345018"/>
                <a:gd name="connsiteX2" fmla="*/ 999460 w 999460"/>
                <a:gd name="connsiteY2" fmla="*/ 0 h 1345018"/>
                <a:gd name="connsiteX3" fmla="*/ 999460 w 999460"/>
                <a:gd name="connsiteY3" fmla="*/ 1041991 h 1345018"/>
                <a:gd name="connsiteX4" fmla="*/ 0 w 999460"/>
                <a:gd name="connsiteY4" fmla="*/ 1345018 h 1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460" h="1345018">
                  <a:moveTo>
                    <a:pt x="0" y="1345018"/>
                  </a:moveTo>
                  <a:lnTo>
                    <a:pt x="0" y="313660"/>
                  </a:lnTo>
                  <a:lnTo>
                    <a:pt x="999460" y="0"/>
                  </a:lnTo>
                  <a:lnTo>
                    <a:pt x="999460" y="1041991"/>
                  </a:lnTo>
                  <a:lnTo>
                    <a:pt x="0" y="1345018"/>
                  </a:lnTo>
                  <a:close/>
                </a:path>
              </a:pathLst>
            </a:custGeom>
            <a:solidFill>
              <a:srgbClr val="005EB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339" name="Freeform 7">
              <a:extLst>
                <a:ext uri="{FF2B5EF4-FFF2-40B4-BE49-F238E27FC236}">
                  <a16:creationId xmlns:a16="http://schemas.microsoft.com/office/drawing/2014/main" xmlns="" id="{FEE1A38F-C4A8-4D89-812E-CFB5D924CA82}"/>
                </a:ext>
              </a:extLst>
            </p:cNvPr>
            <p:cNvSpPr/>
            <p:nvPr/>
          </p:nvSpPr>
          <p:spPr>
            <a:xfrm>
              <a:off x="8144540" y="1663"/>
              <a:ext cx="999460" cy="1345018"/>
            </a:xfrm>
            <a:custGeom>
              <a:avLst/>
              <a:gdLst>
                <a:gd name="connsiteX0" fmla="*/ 0 w 999460"/>
                <a:gd name="connsiteY0" fmla="*/ 1345018 h 1345018"/>
                <a:gd name="connsiteX1" fmla="*/ 0 w 999460"/>
                <a:gd name="connsiteY1" fmla="*/ 313660 h 1345018"/>
                <a:gd name="connsiteX2" fmla="*/ 999460 w 999460"/>
                <a:gd name="connsiteY2" fmla="*/ 0 h 1345018"/>
                <a:gd name="connsiteX3" fmla="*/ 999460 w 999460"/>
                <a:gd name="connsiteY3" fmla="*/ 1041991 h 1345018"/>
                <a:gd name="connsiteX4" fmla="*/ 0 w 999460"/>
                <a:gd name="connsiteY4" fmla="*/ 1345018 h 1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460" h="1345018">
                  <a:moveTo>
                    <a:pt x="0" y="1345018"/>
                  </a:moveTo>
                  <a:lnTo>
                    <a:pt x="0" y="313660"/>
                  </a:lnTo>
                  <a:lnTo>
                    <a:pt x="999460" y="0"/>
                  </a:lnTo>
                  <a:lnTo>
                    <a:pt x="999460" y="1041991"/>
                  </a:lnTo>
                  <a:lnTo>
                    <a:pt x="0" y="1345018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</p:grpSp>
      <p:sp>
        <p:nvSpPr>
          <p:cNvPr id="340" name="Title 1">
            <a:extLst>
              <a:ext uri="{FF2B5EF4-FFF2-40B4-BE49-F238E27FC236}">
                <a16:creationId xmlns:a16="http://schemas.microsoft.com/office/drawing/2014/main" xmlns="" id="{A53EB1F3-FF6E-4EA6-AE6C-BDBCC5EB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580" y="354475"/>
            <a:ext cx="8399463" cy="719001"/>
          </a:xfrm>
        </p:spPr>
        <p:txBody>
          <a:bodyPr/>
          <a:lstStyle/>
          <a:p>
            <a:r>
              <a:rPr lang="es-ES" sz="2400" dirty="0"/>
              <a:t>Casos de uso iniciales. Primera parte del proyecto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xmlns="" id="{FDC88D1F-9A98-413B-8F61-58068273FBC4}"/>
              </a:ext>
            </a:extLst>
          </p:cNvPr>
          <p:cNvSpPr txBox="1"/>
          <p:nvPr/>
        </p:nvSpPr>
        <p:spPr>
          <a:xfrm>
            <a:off x="522311" y="389055"/>
            <a:ext cx="66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Univers LT Std 45 Light"/>
                <a:cs typeface="Univers LT Std 45 Light"/>
              </a:rPr>
              <a:t>2</a:t>
            </a:r>
            <a:endParaRPr lang="es-ES" sz="1600" b="1" dirty="0">
              <a:solidFill>
                <a:schemeClr val="bg1"/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342" name="Freeform 96">
            <a:extLst>
              <a:ext uri="{FF2B5EF4-FFF2-40B4-BE49-F238E27FC236}">
                <a16:creationId xmlns:a16="http://schemas.microsoft.com/office/drawing/2014/main" xmlns="" id="{6B974849-DB86-4E51-9319-5E4066FB199F}"/>
              </a:ext>
            </a:extLst>
          </p:cNvPr>
          <p:cNvSpPr>
            <a:spLocks/>
          </p:cNvSpPr>
          <p:nvPr/>
        </p:nvSpPr>
        <p:spPr bwMode="gray">
          <a:xfrm>
            <a:off x="6324497" y="5891793"/>
            <a:ext cx="143839" cy="176480"/>
          </a:xfrm>
          <a:custGeom>
            <a:avLst/>
            <a:gdLst/>
            <a:ahLst/>
            <a:cxnLst>
              <a:cxn ang="0">
                <a:pos x="2" y="264"/>
              </a:cxn>
              <a:cxn ang="0">
                <a:pos x="78" y="380"/>
              </a:cxn>
              <a:cxn ang="0">
                <a:pos x="132" y="378"/>
              </a:cxn>
              <a:cxn ang="0">
                <a:pos x="352" y="26"/>
              </a:cxn>
              <a:cxn ang="0">
                <a:pos x="296" y="14"/>
              </a:cxn>
              <a:cxn ang="0">
                <a:pos x="102" y="304"/>
              </a:cxn>
              <a:cxn ang="0">
                <a:pos x="28" y="242"/>
              </a:cxn>
              <a:cxn ang="0">
                <a:pos x="2" y="264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09A4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endParaRPr lang="es-E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Text Placeholder 4">
            <a:extLst>
              <a:ext uri="{FF2B5EF4-FFF2-40B4-BE49-F238E27FC236}">
                <a16:creationId xmlns:a16="http://schemas.microsoft.com/office/drawing/2014/main" xmlns="" id="{FF85C2AE-9077-4FEB-8863-DC87F49D77F3}"/>
              </a:ext>
            </a:extLst>
          </p:cNvPr>
          <p:cNvSpPr txBox="1">
            <a:spLocks/>
          </p:cNvSpPr>
          <p:nvPr/>
        </p:nvSpPr>
        <p:spPr>
          <a:xfrm>
            <a:off x="6618155" y="5896383"/>
            <a:ext cx="1968284" cy="171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4pPr>
            <a:lvl5pPr marL="72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0" i="1" dirty="0">
                <a:latin typeface="+mn-lt"/>
              </a:rPr>
              <a:t>Ya disponible para empresa participantes en el </a:t>
            </a:r>
            <a:r>
              <a:rPr lang="es-ES" sz="1000" b="0" i="1" dirty="0" err="1">
                <a:latin typeface="+mn-lt"/>
              </a:rPr>
              <a:t>European</a:t>
            </a:r>
            <a:r>
              <a:rPr lang="es-ES" sz="1000" b="0" i="1" dirty="0">
                <a:latin typeface="+mn-lt"/>
              </a:rPr>
              <a:t> </a:t>
            </a:r>
            <a:r>
              <a:rPr lang="es-ES" sz="1000" b="0" i="1" dirty="0" err="1">
                <a:latin typeface="+mn-lt"/>
              </a:rPr>
              <a:t>DataTask</a:t>
            </a:r>
            <a:r>
              <a:rPr lang="es-ES" sz="1000" b="0" i="1" dirty="0">
                <a:latin typeface="+mn-lt"/>
              </a:rPr>
              <a:t> </a:t>
            </a:r>
            <a:r>
              <a:rPr lang="es-ES" sz="1000" b="0" i="1" dirty="0" err="1">
                <a:latin typeface="+mn-lt"/>
              </a:rPr>
              <a:t>Force</a:t>
            </a:r>
            <a:endParaRPr lang="es-ES" sz="1400" b="0" dirty="0">
              <a:solidFill>
                <a:srgbClr val="00338D"/>
              </a:solidFill>
              <a:latin typeface="Univers for KPMG Light"/>
            </a:endParaRPr>
          </a:p>
          <a:p>
            <a:endParaRPr lang="es-ES" sz="1400" b="0" dirty="0">
              <a:solidFill>
                <a:srgbClr val="00338D"/>
              </a:solidFill>
              <a:latin typeface="Univers for KPMG Light"/>
            </a:endParaRPr>
          </a:p>
        </p:txBody>
      </p:sp>
      <p:pic>
        <p:nvPicPr>
          <p:cNvPr id="334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664317" y="210146"/>
            <a:ext cx="1171575" cy="666750"/>
          </a:xfrm>
          <a:prstGeom prst="rect">
            <a:avLst/>
          </a:prstGeom>
        </p:spPr>
      </p:pic>
      <p:pic>
        <p:nvPicPr>
          <p:cNvPr id="335" name="Picture 3">
            <a:extLst>
              <a:ext uri="{FF2B5EF4-FFF2-40B4-BE49-F238E27FC236}">
                <a16:creationId xmlns:a16="http://schemas.microsoft.com/office/drawing/2014/main" xmlns="" id="{8DEEA81E-91F7-C74B-B03D-69CFC7DA8A5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955472" y="110361"/>
            <a:ext cx="1728642" cy="8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568934" y="1047510"/>
            <a:ext cx="2510519" cy="1737210"/>
            <a:chOff x="2540000" y="2286000"/>
            <a:chExt cx="6756400" cy="4828906"/>
          </a:xfrm>
        </p:grpSpPr>
        <p:sp>
          <p:nvSpPr>
            <p:cNvPr id="12" name="Rectangle 11"/>
            <p:cNvSpPr/>
            <p:nvPr/>
          </p:nvSpPr>
          <p:spPr>
            <a:xfrm>
              <a:off x="2540000" y="2286000"/>
              <a:ext cx="1016000" cy="1016000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08400" y="2286000"/>
              <a:ext cx="1016000" cy="1016000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76800" y="2286000"/>
              <a:ext cx="1016000" cy="1016000"/>
            </a:xfrm>
            <a:prstGeom prst="rect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40000" y="3564467"/>
              <a:ext cx="1016000" cy="1016000"/>
            </a:xfrm>
            <a:prstGeom prst="rect">
              <a:avLst/>
            </a:prstGeom>
            <a:solidFill>
              <a:srgbClr val="4836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08400" y="3564467"/>
              <a:ext cx="1016000" cy="1016000"/>
            </a:xfrm>
            <a:prstGeom prst="rect">
              <a:avLst/>
            </a:prstGeom>
            <a:solidFill>
              <a:srgbClr val="470A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6800" y="3564467"/>
              <a:ext cx="1016000" cy="1016000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11333" y="3564467"/>
              <a:ext cx="1016000" cy="1016000"/>
            </a:xfrm>
            <a:prstGeom prst="rect">
              <a:avLst/>
            </a:prstGeom>
            <a:solidFill>
              <a:srgbClr val="00A3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40000" y="4834467"/>
              <a:ext cx="1016000" cy="1016000"/>
            </a:xfrm>
            <a:prstGeom prst="rect">
              <a:avLst/>
            </a:prstGeom>
            <a:solidFill>
              <a:srgbClr val="009A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08400" y="4834467"/>
              <a:ext cx="1016000" cy="101600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4834467"/>
              <a:ext cx="1016000" cy="1016000"/>
            </a:xfrm>
            <a:prstGeom prst="rect">
              <a:avLst/>
            </a:prstGeom>
            <a:solidFill>
              <a:srgbClr val="EAA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1333" y="4834467"/>
              <a:ext cx="1016000" cy="1016000"/>
            </a:xfrm>
            <a:prstGeom prst="rect">
              <a:avLst/>
            </a:prstGeom>
            <a:solidFill>
              <a:srgbClr val="F68D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45867" y="4834467"/>
              <a:ext cx="1016000" cy="1016000"/>
            </a:xfrm>
            <a:prstGeom prst="rect">
              <a:avLst/>
            </a:prstGeom>
            <a:solidFill>
              <a:srgbClr val="BC20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80400" y="4834467"/>
              <a:ext cx="1016000" cy="1016000"/>
            </a:xfrm>
            <a:prstGeom prst="rect">
              <a:avLst/>
            </a:prstGeom>
            <a:solidFill>
              <a:srgbClr val="C600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gray">
            <a:xfrm>
              <a:off x="2540000" y="6130653"/>
              <a:ext cx="1016000" cy="455612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2819617" y="6099644"/>
              <a:ext cx="456765" cy="51604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lt1"/>
                </a:solidFill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gray">
            <a:xfrm>
              <a:off x="3708400" y="6130653"/>
              <a:ext cx="976848" cy="455612"/>
            </a:xfrm>
            <a:prstGeom prst="rect">
              <a:avLst/>
            </a:prstGeom>
            <a:solidFill>
              <a:srgbClr val="00338D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gray">
            <a:xfrm>
              <a:off x="4023975" y="6106471"/>
              <a:ext cx="345703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gray">
            <a:xfrm>
              <a:off x="4876800" y="6130653"/>
              <a:ext cx="1016000" cy="455612"/>
            </a:xfrm>
            <a:prstGeom prst="rect">
              <a:avLst/>
            </a:prstGeom>
            <a:solidFill>
              <a:srgbClr val="00338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gray">
            <a:xfrm>
              <a:off x="5205021" y="6106473"/>
              <a:ext cx="359560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gray">
            <a:xfrm>
              <a:off x="6011334" y="6130653"/>
              <a:ext cx="1016000" cy="455612"/>
            </a:xfrm>
            <a:prstGeom prst="rect">
              <a:avLst/>
            </a:prstGeom>
            <a:solidFill>
              <a:srgbClr val="00338D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gray">
            <a:xfrm>
              <a:off x="6359257" y="6106471"/>
              <a:ext cx="320152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rgbClr val="00338D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gray">
            <a:xfrm>
              <a:off x="2540000" y="6629873"/>
              <a:ext cx="1016000" cy="45561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gray">
            <a:xfrm>
              <a:off x="2819617" y="6598862"/>
              <a:ext cx="456765" cy="51604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gray">
            <a:xfrm>
              <a:off x="3708400" y="6629873"/>
              <a:ext cx="976848" cy="455612"/>
            </a:xfrm>
            <a:prstGeom prst="rect">
              <a:avLst/>
            </a:prstGeom>
            <a:solidFill>
              <a:srgbClr val="005EB8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gray">
            <a:xfrm>
              <a:off x="4023975" y="6605689"/>
              <a:ext cx="345703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gray">
            <a:xfrm>
              <a:off x="4876800" y="6629873"/>
              <a:ext cx="1016000" cy="455612"/>
            </a:xfrm>
            <a:prstGeom prst="rect">
              <a:avLst/>
            </a:prstGeom>
            <a:solidFill>
              <a:srgbClr val="005EB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gray">
            <a:xfrm>
              <a:off x="5205021" y="6605692"/>
              <a:ext cx="359560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gray">
            <a:xfrm>
              <a:off x="6011334" y="6629873"/>
              <a:ext cx="1016000" cy="455612"/>
            </a:xfrm>
            <a:prstGeom prst="rect">
              <a:avLst/>
            </a:prstGeom>
            <a:solidFill>
              <a:srgbClr val="005EB8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solidFill>
                  <a:srgbClr val="00338D"/>
                </a:solidFill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gray">
            <a:xfrm>
              <a:off x="6359257" y="6605688"/>
              <a:ext cx="320152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rgbClr val="00338D"/>
                </a:solidFill>
                <a:latin typeface="Univers for KPMG" panose="020B0603020202020204" pitchFamily="34" charset="0"/>
              </a:endParaRP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xmlns="" id="{5B819C86-CBA3-40D0-A8A4-CA5E839521E7}"/>
              </a:ext>
            </a:extLst>
          </p:cNvPr>
          <p:cNvGrpSpPr/>
          <p:nvPr/>
        </p:nvGrpSpPr>
        <p:grpSpPr>
          <a:xfrm>
            <a:off x="159026" y="83552"/>
            <a:ext cx="1005840" cy="1207008"/>
            <a:chOff x="7989419" y="0"/>
            <a:chExt cx="1154581" cy="1346681"/>
          </a:xfrm>
        </p:grpSpPr>
        <p:sp>
          <p:nvSpPr>
            <p:cNvPr id="338" name="Freeform 6">
              <a:extLst>
                <a:ext uri="{FF2B5EF4-FFF2-40B4-BE49-F238E27FC236}">
                  <a16:creationId xmlns:a16="http://schemas.microsoft.com/office/drawing/2014/main" xmlns="" id="{A17538F5-FCC0-42E9-AD1A-EAD712DBFE86}"/>
                </a:ext>
              </a:extLst>
            </p:cNvPr>
            <p:cNvSpPr/>
            <p:nvPr userDrawn="1"/>
          </p:nvSpPr>
          <p:spPr>
            <a:xfrm flipH="1">
              <a:off x="7989419" y="0"/>
              <a:ext cx="762695" cy="1026393"/>
            </a:xfrm>
            <a:custGeom>
              <a:avLst/>
              <a:gdLst>
                <a:gd name="connsiteX0" fmla="*/ 0 w 999460"/>
                <a:gd name="connsiteY0" fmla="*/ 1345018 h 1345018"/>
                <a:gd name="connsiteX1" fmla="*/ 0 w 999460"/>
                <a:gd name="connsiteY1" fmla="*/ 313660 h 1345018"/>
                <a:gd name="connsiteX2" fmla="*/ 999460 w 999460"/>
                <a:gd name="connsiteY2" fmla="*/ 0 h 1345018"/>
                <a:gd name="connsiteX3" fmla="*/ 999460 w 999460"/>
                <a:gd name="connsiteY3" fmla="*/ 1041991 h 1345018"/>
                <a:gd name="connsiteX4" fmla="*/ 0 w 999460"/>
                <a:gd name="connsiteY4" fmla="*/ 1345018 h 1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460" h="1345018">
                  <a:moveTo>
                    <a:pt x="0" y="1345018"/>
                  </a:moveTo>
                  <a:lnTo>
                    <a:pt x="0" y="313660"/>
                  </a:lnTo>
                  <a:lnTo>
                    <a:pt x="999460" y="0"/>
                  </a:lnTo>
                  <a:lnTo>
                    <a:pt x="999460" y="1041991"/>
                  </a:lnTo>
                  <a:lnTo>
                    <a:pt x="0" y="1345018"/>
                  </a:lnTo>
                  <a:close/>
                </a:path>
              </a:pathLst>
            </a:custGeom>
            <a:solidFill>
              <a:srgbClr val="005EB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339" name="Freeform 7">
              <a:extLst>
                <a:ext uri="{FF2B5EF4-FFF2-40B4-BE49-F238E27FC236}">
                  <a16:creationId xmlns:a16="http://schemas.microsoft.com/office/drawing/2014/main" xmlns="" id="{FEE1A38F-C4A8-4D89-812E-CFB5D924CA82}"/>
                </a:ext>
              </a:extLst>
            </p:cNvPr>
            <p:cNvSpPr/>
            <p:nvPr/>
          </p:nvSpPr>
          <p:spPr>
            <a:xfrm>
              <a:off x="8144540" y="1663"/>
              <a:ext cx="999460" cy="1345018"/>
            </a:xfrm>
            <a:custGeom>
              <a:avLst/>
              <a:gdLst>
                <a:gd name="connsiteX0" fmla="*/ 0 w 999460"/>
                <a:gd name="connsiteY0" fmla="*/ 1345018 h 1345018"/>
                <a:gd name="connsiteX1" fmla="*/ 0 w 999460"/>
                <a:gd name="connsiteY1" fmla="*/ 313660 h 1345018"/>
                <a:gd name="connsiteX2" fmla="*/ 999460 w 999460"/>
                <a:gd name="connsiteY2" fmla="*/ 0 h 1345018"/>
                <a:gd name="connsiteX3" fmla="*/ 999460 w 999460"/>
                <a:gd name="connsiteY3" fmla="*/ 1041991 h 1345018"/>
                <a:gd name="connsiteX4" fmla="*/ 0 w 999460"/>
                <a:gd name="connsiteY4" fmla="*/ 1345018 h 1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460" h="1345018">
                  <a:moveTo>
                    <a:pt x="0" y="1345018"/>
                  </a:moveTo>
                  <a:lnTo>
                    <a:pt x="0" y="313660"/>
                  </a:lnTo>
                  <a:lnTo>
                    <a:pt x="999460" y="0"/>
                  </a:lnTo>
                  <a:lnTo>
                    <a:pt x="999460" y="1041991"/>
                  </a:lnTo>
                  <a:lnTo>
                    <a:pt x="0" y="1345018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</p:grpSp>
      <p:sp>
        <p:nvSpPr>
          <p:cNvPr id="340" name="Title 1">
            <a:extLst>
              <a:ext uri="{FF2B5EF4-FFF2-40B4-BE49-F238E27FC236}">
                <a16:creationId xmlns:a16="http://schemas.microsoft.com/office/drawing/2014/main" xmlns="" id="{A53EB1F3-FF6E-4EA6-AE6C-BDBCC5EB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580" y="354475"/>
            <a:ext cx="8399463" cy="719001"/>
          </a:xfrm>
        </p:spPr>
        <p:txBody>
          <a:bodyPr/>
          <a:lstStyle/>
          <a:p>
            <a:r>
              <a:rPr lang="es-ES" sz="2400" dirty="0"/>
              <a:t>Casos de uso iniciales. Primera parte del proyecto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xmlns="" id="{FDC88D1F-9A98-413B-8F61-58068273FBC4}"/>
              </a:ext>
            </a:extLst>
          </p:cNvPr>
          <p:cNvSpPr txBox="1"/>
          <p:nvPr/>
        </p:nvSpPr>
        <p:spPr>
          <a:xfrm>
            <a:off x="522311" y="389055"/>
            <a:ext cx="66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Univers LT Std 45 Light"/>
                <a:cs typeface="Univers LT Std 45 Light"/>
              </a:rPr>
              <a:t>3</a:t>
            </a:r>
            <a:endParaRPr lang="es-ES" sz="1600" b="1" dirty="0">
              <a:solidFill>
                <a:schemeClr val="bg1"/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xmlns="" id="{697E9B56-2717-45B6-81A3-B86E10C8E812}"/>
              </a:ext>
            </a:extLst>
          </p:cNvPr>
          <p:cNvSpPr/>
          <p:nvPr/>
        </p:nvSpPr>
        <p:spPr>
          <a:xfrm>
            <a:off x="841570" y="1229234"/>
            <a:ext cx="10546190" cy="52701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5" name="Rounded Rectangle 7">
            <a:extLst>
              <a:ext uri="{FF2B5EF4-FFF2-40B4-BE49-F238E27FC236}">
                <a16:creationId xmlns:a16="http://schemas.microsoft.com/office/drawing/2014/main" xmlns="" id="{CF72D34B-82E7-4DEF-BDD1-2390B50C776D}"/>
              </a:ext>
            </a:extLst>
          </p:cNvPr>
          <p:cNvSpPr/>
          <p:nvPr/>
        </p:nvSpPr>
        <p:spPr>
          <a:xfrm>
            <a:off x="929785" y="1319034"/>
            <a:ext cx="10315100" cy="56339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xmlns="" id="{0B51E8A8-C470-45A4-826A-C624615A3FCA}"/>
              </a:ext>
            </a:extLst>
          </p:cNvPr>
          <p:cNvSpPr/>
          <p:nvPr/>
        </p:nvSpPr>
        <p:spPr>
          <a:xfrm>
            <a:off x="2068140" y="1408930"/>
            <a:ext cx="8702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kern="0" dirty="0">
                <a:solidFill>
                  <a:srgbClr val="00338D"/>
                </a:solidFill>
              </a:rPr>
              <a:t>Plataforma de vehículos conectados DGT 3.0. Casos de uso DESARROLLO</a:t>
            </a:r>
          </a:p>
        </p:txBody>
      </p:sp>
      <p:pic>
        <p:nvPicPr>
          <p:cNvPr id="344" name="Picture 343">
            <a:extLst>
              <a:ext uri="{FF2B5EF4-FFF2-40B4-BE49-F238E27FC236}">
                <a16:creationId xmlns:a16="http://schemas.microsoft.com/office/drawing/2014/main" xmlns="" id="{C7B6D380-056B-44CC-9CF4-481CFBA4D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51" y="1380355"/>
            <a:ext cx="850624" cy="418507"/>
          </a:xfrm>
          <a:prstGeom prst="rect">
            <a:avLst/>
          </a:prstGeom>
        </p:spPr>
      </p:pic>
      <p:sp>
        <p:nvSpPr>
          <p:cNvPr id="345" name="TextBox 344">
            <a:extLst>
              <a:ext uri="{FF2B5EF4-FFF2-40B4-BE49-F238E27FC236}">
                <a16:creationId xmlns:a16="http://schemas.microsoft.com/office/drawing/2014/main" xmlns="" id="{098FD4A9-930A-4D6D-9CE4-4CE39AF63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742" y="2267617"/>
            <a:ext cx="2531307" cy="5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b="1" dirty="0">
                <a:solidFill>
                  <a:schemeClr val="tx2"/>
                </a:solidFill>
                <a:latin typeface="+mn-lt"/>
                <a:ea typeface="+mn-ea"/>
              </a:rPr>
              <a:t>VEHICULOS ESPECIALES: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342900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342900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lvl="2" indent="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346" name="Picture 345" descr="Imagen relacionada">
            <a:extLst>
              <a:ext uri="{FF2B5EF4-FFF2-40B4-BE49-F238E27FC236}">
                <a16:creationId xmlns:a16="http://schemas.microsoft.com/office/drawing/2014/main" xmlns="" id="{FAA6DB5B-40C3-4690-ABAE-B6422E258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06" y="2986274"/>
            <a:ext cx="1604697" cy="8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346" descr="Imagen relacionada">
            <a:extLst>
              <a:ext uri="{FF2B5EF4-FFF2-40B4-BE49-F238E27FC236}">
                <a16:creationId xmlns:a16="http://schemas.microsoft.com/office/drawing/2014/main" xmlns="" id="{41858DE5-14F1-4F1F-857B-8408646D2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6" r="22712"/>
          <a:stretch/>
        </p:blipFill>
        <p:spPr bwMode="auto">
          <a:xfrm>
            <a:off x="5134738" y="3685500"/>
            <a:ext cx="1450213" cy="8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Picture 347" descr="Resultado de imagen para ambulancia atasco">
            <a:extLst>
              <a:ext uri="{FF2B5EF4-FFF2-40B4-BE49-F238E27FC236}">
                <a16:creationId xmlns:a16="http://schemas.microsoft.com/office/drawing/2014/main" xmlns="" id="{790799D1-A2A0-4EE5-AE6C-8D31E0664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r="9778" b="19695"/>
          <a:stretch/>
        </p:blipFill>
        <p:spPr bwMode="auto">
          <a:xfrm>
            <a:off x="5365026" y="4348545"/>
            <a:ext cx="1510236" cy="8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Imagen 1">
            <a:extLst>
              <a:ext uri="{FF2B5EF4-FFF2-40B4-BE49-F238E27FC236}">
                <a16:creationId xmlns:a16="http://schemas.microsoft.com/office/drawing/2014/main" xmlns="" id="{1D28625C-8C99-4D07-BBFB-B2E797482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7151" y="3022214"/>
            <a:ext cx="2033534" cy="1417978"/>
          </a:xfrm>
          <a:prstGeom prst="rect">
            <a:avLst/>
          </a:prstGeom>
        </p:spPr>
      </p:pic>
      <p:sp>
        <p:nvSpPr>
          <p:cNvPr id="350" name="TextBox 349">
            <a:extLst>
              <a:ext uri="{FF2B5EF4-FFF2-40B4-BE49-F238E27FC236}">
                <a16:creationId xmlns:a16="http://schemas.microsoft.com/office/drawing/2014/main" xmlns="" id="{3AA38145-6179-46D9-B526-B245706B7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4" y="2278735"/>
            <a:ext cx="2430857" cy="48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b="1" dirty="0">
                <a:solidFill>
                  <a:schemeClr val="tx2"/>
                </a:solidFill>
                <a:latin typeface="+mn-lt"/>
                <a:ea typeface="+mn-ea"/>
              </a:rPr>
              <a:t>PUNTOS DE INTERÉS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lvl="2" indent="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xmlns="" id="{0A2BEFA7-B36A-4429-B8DA-F132E2786360}"/>
              </a:ext>
            </a:extLst>
          </p:cNvPr>
          <p:cNvCxnSpPr/>
          <p:nvPr/>
        </p:nvCxnSpPr>
        <p:spPr>
          <a:xfrm>
            <a:off x="4190459" y="2430633"/>
            <a:ext cx="0" cy="32400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xmlns="" id="{5C8BCC56-2DED-4216-946D-D123DF880B10}"/>
              </a:ext>
            </a:extLst>
          </p:cNvPr>
          <p:cNvCxnSpPr/>
          <p:nvPr/>
        </p:nvCxnSpPr>
        <p:spPr>
          <a:xfrm>
            <a:off x="7375372" y="2395915"/>
            <a:ext cx="0" cy="32400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7" name="Picture 356" descr="Resultado de imagen para transporte especial">
            <a:extLst>
              <a:ext uri="{FF2B5EF4-FFF2-40B4-BE49-F238E27FC236}">
                <a16:creationId xmlns:a16="http://schemas.microsoft.com/office/drawing/2014/main" xmlns="" id="{CB2CD9B1-61C5-4181-B6CD-C766D466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64" y="5133897"/>
            <a:ext cx="1684537" cy="8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358">
            <a:extLst>
              <a:ext uri="{FF2B5EF4-FFF2-40B4-BE49-F238E27FC236}">
                <a16:creationId xmlns:a16="http://schemas.microsoft.com/office/drawing/2014/main" xmlns="" id="{CD237BCD-92A9-439B-84BF-F194F93990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187" y="4582235"/>
            <a:ext cx="1805660" cy="1268476"/>
          </a:xfrm>
          <a:prstGeom prst="rect">
            <a:avLst/>
          </a:prstGeom>
        </p:spPr>
      </p:pic>
      <p:sp>
        <p:nvSpPr>
          <p:cNvPr id="363" name="Text Placeholder 4">
            <a:extLst>
              <a:ext uri="{FF2B5EF4-FFF2-40B4-BE49-F238E27FC236}">
                <a16:creationId xmlns:a16="http://schemas.microsoft.com/office/drawing/2014/main" xmlns="" id="{D1269A1E-CDBD-4536-ABFC-13A64D2EFF76}"/>
              </a:ext>
            </a:extLst>
          </p:cNvPr>
          <p:cNvSpPr txBox="1">
            <a:spLocks/>
          </p:cNvSpPr>
          <p:nvPr/>
        </p:nvSpPr>
        <p:spPr>
          <a:xfrm>
            <a:off x="1004385" y="6238435"/>
            <a:ext cx="10204450" cy="250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4pPr>
            <a:lvl5pPr marL="72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Univers for KPMG Light" panose="020B0403020202020204" pitchFamily="34" charset="0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200" b="0" i="1" dirty="0">
                <a:latin typeface="+mn-lt"/>
              </a:rPr>
              <a:t>.</a:t>
            </a:r>
            <a:endParaRPr lang="es-ES" sz="1400" b="0" i="1" dirty="0">
              <a:solidFill>
                <a:srgbClr val="00338D"/>
              </a:solidFill>
              <a:latin typeface="Univers for KPMG Light"/>
            </a:endParaRPr>
          </a:p>
          <a:p>
            <a:endParaRPr lang="es-ES" sz="1400" b="0" dirty="0">
              <a:solidFill>
                <a:srgbClr val="00338D"/>
              </a:solidFill>
              <a:latin typeface="Univers for KPMG Light"/>
            </a:endParaRPr>
          </a:p>
          <a:p>
            <a:endParaRPr lang="es-ES" sz="1400" b="0" dirty="0">
              <a:solidFill>
                <a:srgbClr val="00338D"/>
              </a:solidFill>
              <a:latin typeface="Univers for KPMG Light"/>
            </a:endParaRPr>
          </a:p>
          <a:p>
            <a:endParaRPr lang="es-ES" sz="1400" b="0" dirty="0">
              <a:solidFill>
                <a:srgbClr val="00338D"/>
              </a:solidFill>
              <a:latin typeface="Univers for KPMG Light"/>
            </a:endParaRPr>
          </a:p>
        </p:txBody>
      </p:sp>
      <p:pic>
        <p:nvPicPr>
          <p:cNvPr id="58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4317" y="210146"/>
            <a:ext cx="1171575" cy="666750"/>
          </a:xfrm>
          <a:prstGeom prst="rect">
            <a:avLst/>
          </a:prstGeom>
        </p:spPr>
      </p:pic>
      <p:pic>
        <p:nvPicPr>
          <p:cNvPr id="59" name="Picture 3">
            <a:extLst>
              <a:ext uri="{FF2B5EF4-FFF2-40B4-BE49-F238E27FC236}">
                <a16:creationId xmlns:a16="http://schemas.microsoft.com/office/drawing/2014/main" xmlns="" id="{8DEEA81E-91F7-C74B-B03D-69CFC7DA8A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5472" y="110361"/>
            <a:ext cx="1728642" cy="828909"/>
          </a:xfrm>
          <a:prstGeom prst="rect">
            <a:avLst/>
          </a:prstGeom>
        </p:spPr>
      </p:pic>
      <p:sp>
        <p:nvSpPr>
          <p:cNvPr id="60" name="TextBox 50">
            <a:extLst>
              <a:ext uri="{FF2B5EF4-FFF2-40B4-BE49-F238E27FC236}">
                <a16:creationId xmlns:a16="http://schemas.microsoft.com/office/drawing/2014/main" xmlns="" id="{6DDEB4F7-3BA3-41C9-8540-3395B41E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11" y="2181745"/>
            <a:ext cx="2367314" cy="80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b="1" dirty="0">
                <a:solidFill>
                  <a:schemeClr val="tx2"/>
                </a:solidFill>
                <a:latin typeface="+mn-lt"/>
                <a:ea typeface="+mn-ea"/>
              </a:rPr>
              <a:t>SEMÁFOROS</a:t>
            </a:r>
            <a:r>
              <a:rPr lang="es-ES" sz="1200" dirty="0">
                <a:solidFill>
                  <a:schemeClr val="tx2"/>
                </a:solidFill>
                <a:latin typeface="+mn-lt"/>
                <a:ea typeface="+mn-ea"/>
              </a:rPr>
              <a:t>: Punto central de difusión de información semafórica de ayuntamientos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lvl="2" indent="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61" name="Picture 321" descr="Resultado de imagen para EnLighten app">
            <a:extLst>
              <a:ext uri="{FF2B5EF4-FFF2-40B4-BE49-F238E27FC236}">
                <a16:creationId xmlns:a16="http://schemas.microsoft.com/office/drawing/2014/main" xmlns="" id="{D32FEA2A-6127-431B-83F2-730F9A67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76" y="3042747"/>
            <a:ext cx="1382402" cy="103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23" descr="Imagen relacionada">
            <a:extLst>
              <a:ext uri="{FF2B5EF4-FFF2-40B4-BE49-F238E27FC236}">
                <a16:creationId xmlns:a16="http://schemas.microsoft.com/office/drawing/2014/main" xmlns="" id="{6B319FA4-D4DE-43DA-9F7E-93A54542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95" y="4102049"/>
            <a:ext cx="1294636" cy="9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27" descr="Resultado de imagen para info traffic light dashboard">
            <a:extLst>
              <a:ext uri="{FF2B5EF4-FFF2-40B4-BE49-F238E27FC236}">
                <a16:creationId xmlns:a16="http://schemas.microsoft.com/office/drawing/2014/main" xmlns="" id="{8A32E121-34AA-40EF-87DE-E20CF71D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04" y="5052300"/>
            <a:ext cx="1722109" cy="93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7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568934" y="1047510"/>
            <a:ext cx="2510519" cy="1737210"/>
            <a:chOff x="2540000" y="2286000"/>
            <a:chExt cx="6756400" cy="4828906"/>
          </a:xfrm>
        </p:grpSpPr>
        <p:sp>
          <p:nvSpPr>
            <p:cNvPr id="12" name="Rectangle 11"/>
            <p:cNvSpPr/>
            <p:nvPr/>
          </p:nvSpPr>
          <p:spPr>
            <a:xfrm>
              <a:off x="2540000" y="2286000"/>
              <a:ext cx="1016000" cy="1016000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08400" y="2286000"/>
              <a:ext cx="1016000" cy="1016000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76800" y="2286000"/>
              <a:ext cx="1016000" cy="1016000"/>
            </a:xfrm>
            <a:prstGeom prst="rect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40000" y="3564467"/>
              <a:ext cx="1016000" cy="1016000"/>
            </a:xfrm>
            <a:prstGeom prst="rect">
              <a:avLst/>
            </a:prstGeom>
            <a:solidFill>
              <a:srgbClr val="4836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08400" y="3564467"/>
              <a:ext cx="1016000" cy="1016000"/>
            </a:xfrm>
            <a:prstGeom prst="rect">
              <a:avLst/>
            </a:prstGeom>
            <a:solidFill>
              <a:srgbClr val="470A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6800" y="3564467"/>
              <a:ext cx="1016000" cy="1016000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11333" y="3564467"/>
              <a:ext cx="1016000" cy="1016000"/>
            </a:xfrm>
            <a:prstGeom prst="rect">
              <a:avLst/>
            </a:prstGeom>
            <a:solidFill>
              <a:srgbClr val="00A3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40000" y="4834467"/>
              <a:ext cx="1016000" cy="1016000"/>
            </a:xfrm>
            <a:prstGeom prst="rect">
              <a:avLst/>
            </a:prstGeom>
            <a:solidFill>
              <a:srgbClr val="009A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08400" y="4834467"/>
              <a:ext cx="1016000" cy="101600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4834467"/>
              <a:ext cx="1016000" cy="1016000"/>
            </a:xfrm>
            <a:prstGeom prst="rect">
              <a:avLst/>
            </a:prstGeom>
            <a:solidFill>
              <a:srgbClr val="EAA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1333" y="4834467"/>
              <a:ext cx="1016000" cy="1016000"/>
            </a:xfrm>
            <a:prstGeom prst="rect">
              <a:avLst/>
            </a:prstGeom>
            <a:solidFill>
              <a:srgbClr val="F68D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45867" y="4834467"/>
              <a:ext cx="1016000" cy="1016000"/>
            </a:xfrm>
            <a:prstGeom prst="rect">
              <a:avLst/>
            </a:prstGeom>
            <a:solidFill>
              <a:srgbClr val="BC20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80400" y="4834467"/>
              <a:ext cx="1016000" cy="1016000"/>
            </a:xfrm>
            <a:prstGeom prst="rect">
              <a:avLst/>
            </a:prstGeom>
            <a:solidFill>
              <a:srgbClr val="C600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gray">
            <a:xfrm>
              <a:off x="2540000" y="6130653"/>
              <a:ext cx="1016000" cy="455612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2819617" y="6099644"/>
              <a:ext cx="456765" cy="51604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lt1"/>
                </a:solidFill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gray">
            <a:xfrm>
              <a:off x="3708400" y="6130653"/>
              <a:ext cx="976848" cy="455612"/>
            </a:xfrm>
            <a:prstGeom prst="rect">
              <a:avLst/>
            </a:prstGeom>
            <a:solidFill>
              <a:srgbClr val="00338D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gray">
            <a:xfrm>
              <a:off x="4023975" y="6106471"/>
              <a:ext cx="345703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gray">
            <a:xfrm>
              <a:off x="4876800" y="6130653"/>
              <a:ext cx="1016000" cy="455612"/>
            </a:xfrm>
            <a:prstGeom prst="rect">
              <a:avLst/>
            </a:prstGeom>
            <a:solidFill>
              <a:srgbClr val="00338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gray">
            <a:xfrm>
              <a:off x="5205021" y="6106473"/>
              <a:ext cx="359560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gray">
            <a:xfrm>
              <a:off x="6011334" y="6130653"/>
              <a:ext cx="1016000" cy="455612"/>
            </a:xfrm>
            <a:prstGeom prst="rect">
              <a:avLst/>
            </a:prstGeom>
            <a:solidFill>
              <a:srgbClr val="00338D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gray">
            <a:xfrm>
              <a:off x="6359257" y="6106471"/>
              <a:ext cx="320152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rgbClr val="00338D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gray">
            <a:xfrm>
              <a:off x="2540000" y="6629873"/>
              <a:ext cx="1016000" cy="45561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gray">
            <a:xfrm>
              <a:off x="2819617" y="6598862"/>
              <a:ext cx="456765" cy="51604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gray">
            <a:xfrm>
              <a:off x="3708400" y="6629873"/>
              <a:ext cx="976848" cy="455612"/>
            </a:xfrm>
            <a:prstGeom prst="rect">
              <a:avLst/>
            </a:prstGeom>
            <a:solidFill>
              <a:srgbClr val="005EB8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gray">
            <a:xfrm>
              <a:off x="4023975" y="6605689"/>
              <a:ext cx="345703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gray">
            <a:xfrm>
              <a:off x="4876800" y="6629873"/>
              <a:ext cx="1016000" cy="455612"/>
            </a:xfrm>
            <a:prstGeom prst="rect">
              <a:avLst/>
            </a:prstGeom>
            <a:solidFill>
              <a:srgbClr val="005EB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gray">
            <a:xfrm>
              <a:off x="5205021" y="6605692"/>
              <a:ext cx="359560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gray">
            <a:xfrm>
              <a:off x="6011334" y="6629873"/>
              <a:ext cx="1016000" cy="455612"/>
            </a:xfrm>
            <a:prstGeom prst="rect">
              <a:avLst/>
            </a:prstGeom>
            <a:solidFill>
              <a:srgbClr val="005EB8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solidFill>
                  <a:srgbClr val="00338D"/>
                </a:solidFill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gray">
            <a:xfrm>
              <a:off x="6359257" y="6605688"/>
              <a:ext cx="320152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rgbClr val="00338D"/>
                </a:solidFill>
                <a:latin typeface="Univers for KPMG" panose="020B0603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E947409-4104-4FE4-9ABF-7854801D1CCA}"/>
              </a:ext>
            </a:extLst>
          </p:cNvPr>
          <p:cNvGrpSpPr/>
          <p:nvPr/>
        </p:nvGrpSpPr>
        <p:grpSpPr>
          <a:xfrm>
            <a:off x="159026" y="83552"/>
            <a:ext cx="1005840" cy="1207008"/>
            <a:chOff x="7989419" y="0"/>
            <a:chExt cx="1154581" cy="134668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xmlns="" id="{EFBC64C0-50CC-4458-A403-66A5AC8F938E}"/>
                </a:ext>
              </a:extLst>
            </p:cNvPr>
            <p:cNvSpPr/>
            <p:nvPr userDrawn="1"/>
          </p:nvSpPr>
          <p:spPr>
            <a:xfrm flipH="1">
              <a:off x="7989419" y="0"/>
              <a:ext cx="762695" cy="1026393"/>
            </a:xfrm>
            <a:custGeom>
              <a:avLst/>
              <a:gdLst>
                <a:gd name="connsiteX0" fmla="*/ 0 w 999460"/>
                <a:gd name="connsiteY0" fmla="*/ 1345018 h 1345018"/>
                <a:gd name="connsiteX1" fmla="*/ 0 w 999460"/>
                <a:gd name="connsiteY1" fmla="*/ 313660 h 1345018"/>
                <a:gd name="connsiteX2" fmla="*/ 999460 w 999460"/>
                <a:gd name="connsiteY2" fmla="*/ 0 h 1345018"/>
                <a:gd name="connsiteX3" fmla="*/ 999460 w 999460"/>
                <a:gd name="connsiteY3" fmla="*/ 1041991 h 1345018"/>
                <a:gd name="connsiteX4" fmla="*/ 0 w 999460"/>
                <a:gd name="connsiteY4" fmla="*/ 1345018 h 1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460" h="1345018">
                  <a:moveTo>
                    <a:pt x="0" y="1345018"/>
                  </a:moveTo>
                  <a:lnTo>
                    <a:pt x="0" y="313660"/>
                  </a:lnTo>
                  <a:lnTo>
                    <a:pt x="999460" y="0"/>
                  </a:lnTo>
                  <a:lnTo>
                    <a:pt x="999460" y="1041991"/>
                  </a:lnTo>
                  <a:lnTo>
                    <a:pt x="0" y="1345018"/>
                  </a:lnTo>
                  <a:close/>
                </a:path>
              </a:pathLst>
            </a:custGeom>
            <a:solidFill>
              <a:srgbClr val="005EB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CD03C9B7-8558-4BBE-83ED-2CD1A23B3DDB}"/>
                </a:ext>
              </a:extLst>
            </p:cNvPr>
            <p:cNvSpPr/>
            <p:nvPr/>
          </p:nvSpPr>
          <p:spPr>
            <a:xfrm>
              <a:off x="8144540" y="1663"/>
              <a:ext cx="999460" cy="1345018"/>
            </a:xfrm>
            <a:custGeom>
              <a:avLst/>
              <a:gdLst>
                <a:gd name="connsiteX0" fmla="*/ 0 w 999460"/>
                <a:gd name="connsiteY0" fmla="*/ 1345018 h 1345018"/>
                <a:gd name="connsiteX1" fmla="*/ 0 w 999460"/>
                <a:gd name="connsiteY1" fmla="*/ 313660 h 1345018"/>
                <a:gd name="connsiteX2" fmla="*/ 999460 w 999460"/>
                <a:gd name="connsiteY2" fmla="*/ 0 h 1345018"/>
                <a:gd name="connsiteX3" fmla="*/ 999460 w 999460"/>
                <a:gd name="connsiteY3" fmla="*/ 1041991 h 1345018"/>
                <a:gd name="connsiteX4" fmla="*/ 0 w 999460"/>
                <a:gd name="connsiteY4" fmla="*/ 1345018 h 1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460" h="1345018">
                  <a:moveTo>
                    <a:pt x="0" y="1345018"/>
                  </a:moveTo>
                  <a:lnTo>
                    <a:pt x="0" y="313660"/>
                  </a:lnTo>
                  <a:lnTo>
                    <a:pt x="999460" y="0"/>
                  </a:lnTo>
                  <a:lnTo>
                    <a:pt x="999460" y="1041991"/>
                  </a:lnTo>
                  <a:lnTo>
                    <a:pt x="0" y="1345018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xmlns="" id="{38C9ECEE-C3C6-4318-B087-37E72E4817AE}"/>
              </a:ext>
            </a:extLst>
          </p:cNvPr>
          <p:cNvSpPr txBox="1">
            <a:spLocks/>
          </p:cNvSpPr>
          <p:nvPr/>
        </p:nvSpPr>
        <p:spPr>
          <a:xfrm>
            <a:off x="1456580" y="354475"/>
            <a:ext cx="8399463" cy="719001"/>
          </a:xfrm>
          <a:prstGeom prst="rect">
            <a:avLst/>
          </a:prstGeom>
        </p:spPr>
        <p:txBody>
          <a:bodyPr/>
          <a:lstStyle>
            <a:lvl1pPr algn="l" defTabSz="844062" rtl="0" eaLnBrk="1" latinLnBrk="0" hangingPunct="1">
              <a:spcBef>
                <a:spcPct val="0"/>
              </a:spcBef>
              <a:buNone/>
              <a:defRPr lang="en-GB" sz="1663" b="1" kern="1200" noProof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ES" sz="2400" dirty="0"/>
              <a:t>Propuesta de nuevos casos de uso</a:t>
            </a:r>
          </a:p>
          <a:p>
            <a:r>
              <a:rPr lang="es-ES" sz="1800" b="0" dirty="0"/>
              <a:t>Listado de nuevos casos de uso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EB1E94E-8C0E-4476-9E12-6AE3967B3911}"/>
              </a:ext>
            </a:extLst>
          </p:cNvPr>
          <p:cNvSpPr txBox="1"/>
          <p:nvPr/>
        </p:nvSpPr>
        <p:spPr>
          <a:xfrm>
            <a:off x="522311" y="389055"/>
            <a:ext cx="66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Univers LT Std 45 Light"/>
                <a:cs typeface="Univers LT Std 45 Light"/>
              </a:rPr>
              <a:t>4</a:t>
            </a:r>
            <a:endParaRPr lang="es-ES" sz="1600" b="1" dirty="0">
              <a:solidFill>
                <a:schemeClr val="bg1"/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F8D48D9-3F31-4D79-BFAE-81079E16FFD5}"/>
              </a:ext>
            </a:extLst>
          </p:cNvPr>
          <p:cNvSpPr/>
          <p:nvPr/>
        </p:nvSpPr>
        <p:spPr>
          <a:xfrm>
            <a:off x="794951" y="1141562"/>
            <a:ext cx="10546190" cy="52891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xmlns="" id="{909D0EA9-BB97-4417-9075-9A353F64F724}"/>
              </a:ext>
            </a:extLst>
          </p:cNvPr>
          <p:cNvSpPr/>
          <p:nvPr/>
        </p:nvSpPr>
        <p:spPr>
          <a:xfrm>
            <a:off x="915310" y="1225745"/>
            <a:ext cx="10315100" cy="56339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26E7547-FA0F-4D1C-8415-38777D8ACEE5}"/>
              </a:ext>
            </a:extLst>
          </p:cNvPr>
          <p:cNvSpPr/>
          <p:nvPr/>
        </p:nvSpPr>
        <p:spPr>
          <a:xfrm>
            <a:off x="2053665" y="1315641"/>
            <a:ext cx="8702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kern="0" dirty="0">
                <a:solidFill>
                  <a:srgbClr val="00338D"/>
                </a:solidFill>
              </a:rPr>
              <a:t>Plataforma de vehículos conectados DGT 3.0. Nuevos casos de uso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5CB6107-696A-4EC4-AA61-FD787B6AA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6" y="1287067"/>
            <a:ext cx="850624" cy="41850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6DFF9661-0265-42FF-8166-E8A93E675D17}"/>
              </a:ext>
            </a:extLst>
          </p:cNvPr>
          <p:cNvGrpSpPr>
            <a:grpSpLocks/>
          </p:cNvGrpSpPr>
          <p:nvPr/>
        </p:nvGrpSpPr>
        <p:grpSpPr bwMode="auto">
          <a:xfrm>
            <a:off x="2987522" y="4190613"/>
            <a:ext cx="1489312" cy="937496"/>
            <a:chOff x="8674" y="122"/>
            <a:chExt cx="7314" cy="467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E880381B-72B4-4F4C-AA18-013F5067A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122"/>
              <a:ext cx="7314" cy="1886"/>
              <a:chOff x="8674" y="122"/>
              <a:chExt cx="7314" cy="1886"/>
            </a:xfrm>
          </p:grpSpPr>
          <p:sp>
            <p:nvSpPr>
              <p:cNvPr id="316" name="Freeform 283">
                <a:extLst>
                  <a:ext uri="{FF2B5EF4-FFF2-40B4-BE49-F238E27FC236}">
                    <a16:creationId xmlns:a16="http://schemas.microsoft.com/office/drawing/2014/main" xmlns="" id="{1D625D7A-A80D-4DAD-896B-C63060AF7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122"/>
                <a:ext cx="7314" cy="1886"/>
              </a:xfrm>
              <a:custGeom>
                <a:avLst/>
                <a:gdLst>
                  <a:gd name="T0" fmla="+- 0 8674 8674"/>
                  <a:gd name="T1" fmla="*/ T0 w 7314"/>
                  <a:gd name="T2" fmla="+- 0 122 122"/>
                  <a:gd name="T3" fmla="*/ 122 h 1886"/>
                  <a:gd name="T4" fmla="+- 0 15987 8674"/>
                  <a:gd name="T5" fmla="*/ T4 w 7314"/>
                  <a:gd name="T6" fmla="+- 0 122 122"/>
                  <a:gd name="T7" fmla="*/ 122 h 1886"/>
                  <a:gd name="T8" fmla="+- 0 15987 8674"/>
                  <a:gd name="T9" fmla="*/ T8 w 7314"/>
                  <a:gd name="T10" fmla="+- 0 2007 122"/>
                  <a:gd name="T11" fmla="*/ 2007 h 1886"/>
                  <a:gd name="T12" fmla="+- 0 8674 8674"/>
                  <a:gd name="T13" fmla="*/ T12 w 7314"/>
                  <a:gd name="T14" fmla="+- 0 2007 122"/>
                  <a:gd name="T15" fmla="*/ 2007 h 1886"/>
                  <a:gd name="T16" fmla="+- 0 8674 8674"/>
                  <a:gd name="T17" fmla="*/ T16 w 7314"/>
                  <a:gd name="T18" fmla="+- 0 122 122"/>
                  <a:gd name="T19" fmla="*/ 122 h 18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314" h="1886">
                    <a:moveTo>
                      <a:pt x="0" y="0"/>
                    </a:moveTo>
                    <a:lnTo>
                      <a:pt x="7313" y="0"/>
                    </a:lnTo>
                    <a:lnTo>
                      <a:pt x="7313" y="1885"/>
                    </a:lnTo>
                    <a:lnTo>
                      <a:pt x="0" y="18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F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5E2539F3-7AE6-440A-828C-04CA6012C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590"/>
              <a:ext cx="7314" cy="1417"/>
              <a:chOff x="8674" y="590"/>
              <a:chExt cx="7314" cy="1417"/>
            </a:xfrm>
          </p:grpSpPr>
          <p:sp>
            <p:nvSpPr>
              <p:cNvPr id="310" name="Freeform 277">
                <a:extLst>
                  <a:ext uri="{FF2B5EF4-FFF2-40B4-BE49-F238E27FC236}">
                    <a16:creationId xmlns:a16="http://schemas.microsoft.com/office/drawing/2014/main" xmlns="" id="{B9326CAC-CAF8-46D4-A32C-5FA08EF35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5987 8674"/>
                  <a:gd name="T1" fmla="*/ T0 w 7314"/>
                  <a:gd name="T2" fmla="+- 0 2006 590"/>
                  <a:gd name="T3" fmla="*/ 2006 h 1417"/>
                  <a:gd name="T4" fmla="+- 0 8674 8674"/>
                  <a:gd name="T5" fmla="*/ T4 w 7314"/>
                  <a:gd name="T6" fmla="+- 0 2006 590"/>
                  <a:gd name="T7" fmla="*/ 2006 h 1417"/>
                  <a:gd name="T8" fmla="+- 0 8674 8674"/>
                  <a:gd name="T9" fmla="*/ T8 w 7314"/>
                  <a:gd name="T10" fmla="+- 0 839 590"/>
                  <a:gd name="T11" fmla="*/ 839 h 1417"/>
                  <a:gd name="T12" fmla="+- 0 8770 8674"/>
                  <a:gd name="T13" fmla="*/ T12 w 7314"/>
                  <a:gd name="T14" fmla="+- 0 764 590"/>
                  <a:gd name="T15" fmla="*/ 764 h 1417"/>
                  <a:gd name="T16" fmla="+- 0 8825 8674"/>
                  <a:gd name="T17" fmla="*/ T16 w 7314"/>
                  <a:gd name="T18" fmla="+- 0 729 590"/>
                  <a:gd name="T19" fmla="*/ 729 h 1417"/>
                  <a:gd name="T20" fmla="+- 0 8882 8674"/>
                  <a:gd name="T21" fmla="*/ T20 w 7314"/>
                  <a:gd name="T22" fmla="+- 0 698 590"/>
                  <a:gd name="T23" fmla="*/ 698 h 1417"/>
                  <a:gd name="T24" fmla="+- 0 8941 8674"/>
                  <a:gd name="T25" fmla="*/ T24 w 7314"/>
                  <a:gd name="T26" fmla="+- 0 670 590"/>
                  <a:gd name="T27" fmla="*/ 670 h 1417"/>
                  <a:gd name="T28" fmla="+- 0 9002 8674"/>
                  <a:gd name="T29" fmla="*/ T28 w 7314"/>
                  <a:gd name="T30" fmla="+- 0 646 590"/>
                  <a:gd name="T31" fmla="*/ 646 h 1417"/>
                  <a:gd name="T32" fmla="+- 0 9064 8674"/>
                  <a:gd name="T33" fmla="*/ T32 w 7314"/>
                  <a:gd name="T34" fmla="+- 0 627 590"/>
                  <a:gd name="T35" fmla="*/ 627 h 1417"/>
                  <a:gd name="T36" fmla="+- 0 9129 8674"/>
                  <a:gd name="T37" fmla="*/ T36 w 7314"/>
                  <a:gd name="T38" fmla="+- 0 611 590"/>
                  <a:gd name="T39" fmla="*/ 611 h 1417"/>
                  <a:gd name="T40" fmla="+- 0 9195 8674"/>
                  <a:gd name="T41" fmla="*/ T40 w 7314"/>
                  <a:gd name="T42" fmla="+- 0 600 590"/>
                  <a:gd name="T43" fmla="*/ 600 h 1417"/>
                  <a:gd name="T44" fmla="+- 0 9262 8674"/>
                  <a:gd name="T45" fmla="*/ T44 w 7314"/>
                  <a:gd name="T46" fmla="+- 0 593 590"/>
                  <a:gd name="T47" fmla="*/ 593 h 1417"/>
                  <a:gd name="T48" fmla="+- 0 9331 8674"/>
                  <a:gd name="T49" fmla="*/ T48 w 7314"/>
                  <a:gd name="T50" fmla="+- 0 590 590"/>
                  <a:gd name="T51" fmla="*/ 590 h 1417"/>
                  <a:gd name="T52" fmla="+- 0 9401 8674"/>
                  <a:gd name="T53" fmla="*/ T52 w 7314"/>
                  <a:gd name="T54" fmla="+- 0 593 590"/>
                  <a:gd name="T55" fmla="*/ 593 h 1417"/>
                  <a:gd name="T56" fmla="+- 0 9469 8674"/>
                  <a:gd name="T57" fmla="*/ T56 w 7314"/>
                  <a:gd name="T58" fmla="+- 0 600 590"/>
                  <a:gd name="T59" fmla="*/ 600 h 1417"/>
                  <a:gd name="T60" fmla="+- 0 9536 8674"/>
                  <a:gd name="T61" fmla="*/ T60 w 7314"/>
                  <a:gd name="T62" fmla="+- 0 611 590"/>
                  <a:gd name="T63" fmla="*/ 611 h 1417"/>
                  <a:gd name="T64" fmla="+- 0 9601 8674"/>
                  <a:gd name="T65" fmla="*/ T64 w 7314"/>
                  <a:gd name="T66" fmla="+- 0 627 590"/>
                  <a:gd name="T67" fmla="*/ 627 h 1417"/>
                  <a:gd name="T68" fmla="+- 0 9664 8674"/>
                  <a:gd name="T69" fmla="*/ T68 w 7314"/>
                  <a:gd name="T70" fmla="+- 0 648 590"/>
                  <a:gd name="T71" fmla="*/ 648 h 1417"/>
                  <a:gd name="T72" fmla="+- 0 9726 8674"/>
                  <a:gd name="T73" fmla="*/ T72 w 7314"/>
                  <a:gd name="T74" fmla="+- 0 672 590"/>
                  <a:gd name="T75" fmla="*/ 672 h 1417"/>
                  <a:gd name="T76" fmla="+- 0 9785 8674"/>
                  <a:gd name="T77" fmla="*/ T76 w 7314"/>
                  <a:gd name="T78" fmla="+- 0 700 590"/>
                  <a:gd name="T79" fmla="*/ 700 h 1417"/>
                  <a:gd name="T80" fmla="+- 0 9843 8674"/>
                  <a:gd name="T81" fmla="*/ T80 w 7314"/>
                  <a:gd name="T82" fmla="+- 0 732 590"/>
                  <a:gd name="T83" fmla="*/ 732 h 1417"/>
                  <a:gd name="T84" fmla="+- 0 9897 8674"/>
                  <a:gd name="T85" fmla="*/ T84 w 7314"/>
                  <a:gd name="T86" fmla="+- 0 768 590"/>
                  <a:gd name="T87" fmla="*/ 768 h 1417"/>
                  <a:gd name="T88" fmla="+- 0 9950 8674"/>
                  <a:gd name="T89" fmla="*/ T88 w 7314"/>
                  <a:gd name="T90" fmla="+- 0 807 590"/>
                  <a:gd name="T91" fmla="*/ 807 h 1417"/>
                  <a:gd name="T92" fmla="+- 0 10000 8674"/>
                  <a:gd name="T93" fmla="*/ T92 w 7314"/>
                  <a:gd name="T94" fmla="+- 0 849 590"/>
                  <a:gd name="T95" fmla="*/ 849 h 1417"/>
                  <a:gd name="T96" fmla="+- 0 10047 8674"/>
                  <a:gd name="T97" fmla="*/ T96 w 7314"/>
                  <a:gd name="T98" fmla="+- 0 895 590"/>
                  <a:gd name="T99" fmla="*/ 895 h 1417"/>
                  <a:gd name="T100" fmla="+- 0 10091 8674"/>
                  <a:gd name="T101" fmla="*/ T100 w 7314"/>
                  <a:gd name="T102" fmla="+- 0 943 590"/>
                  <a:gd name="T103" fmla="*/ 943 h 1417"/>
                  <a:gd name="T104" fmla="+- 0 10131 8674"/>
                  <a:gd name="T105" fmla="*/ T104 w 7314"/>
                  <a:gd name="T106" fmla="+- 0 994 590"/>
                  <a:gd name="T107" fmla="*/ 994 h 1417"/>
                  <a:gd name="T108" fmla="+- 0 10169 8674"/>
                  <a:gd name="T109" fmla="*/ T108 w 7314"/>
                  <a:gd name="T110" fmla="+- 0 1048 590"/>
                  <a:gd name="T111" fmla="*/ 1048 h 1417"/>
                  <a:gd name="T112" fmla="+- 0 10203 8674"/>
                  <a:gd name="T113" fmla="*/ T112 w 7314"/>
                  <a:gd name="T114" fmla="+- 0 1105 590"/>
                  <a:gd name="T115" fmla="*/ 1105 h 1417"/>
                  <a:gd name="T116" fmla="+- 0 10234 8674"/>
                  <a:gd name="T117" fmla="*/ T116 w 7314"/>
                  <a:gd name="T118" fmla="+- 0 1164 590"/>
                  <a:gd name="T119" fmla="*/ 1164 h 1417"/>
                  <a:gd name="T120" fmla="+- 0 10260 8674"/>
                  <a:gd name="T121" fmla="*/ T120 w 7314"/>
                  <a:gd name="T122" fmla="+- 0 1224 590"/>
                  <a:gd name="T123" fmla="*/ 1224 h 1417"/>
                  <a:gd name="T124" fmla="+- 0 10283 8674"/>
                  <a:gd name="T125" fmla="*/ T124 w 7314"/>
                  <a:gd name="T126" fmla="+- 0 1287 590"/>
                  <a:gd name="T127" fmla="*/ 1287 h 1417"/>
                  <a:gd name="T128" fmla="+- 0 11188 8674"/>
                  <a:gd name="T129" fmla="*/ T128 w 7314"/>
                  <a:gd name="T130" fmla="+- 0 1287 590"/>
                  <a:gd name="T131" fmla="*/ 1287 h 1417"/>
                  <a:gd name="T132" fmla="+- 0 11190 8674"/>
                  <a:gd name="T133" fmla="*/ T132 w 7314"/>
                  <a:gd name="T134" fmla="+- 0 1289 590"/>
                  <a:gd name="T135" fmla="*/ 1289 h 1417"/>
                  <a:gd name="T136" fmla="+- 0 11243 8674"/>
                  <a:gd name="T137" fmla="*/ T136 w 7314"/>
                  <a:gd name="T138" fmla="+- 0 1331 590"/>
                  <a:gd name="T139" fmla="*/ 1331 h 1417"/>
                  <a:gd name="T140" fmla="+- 0 12938 8674"/>
                  <a:gd name="T141" fmla="*/ T140 w 7314"/>
                  <a:gd name="T142" fmla="+- 0 1331 590"/>
                  <a:gd name="T143" fmla="*/ 1331 h 1417"/>
                  <a:gd name="T144" fmla="+- 0 12941 8674"/>
                  <a:gd name="T145" fmla="*/ T144 w 7314"/>
                  <a:gd name="T146" fmla="+- 0 1335 590"/>
                  <a:gd name="T147" fmla="*/ 1335 h 1417"/>
                  <a:gd name="T148" fmla="+- 0 12976 8674"/>
                  <a:gd name="T149" fmla="*/ T148 w 7314"/>
                  <a:gd name="T150" fmla="+- 0 1393 590"/>
                  <a:gd name="T151" fmla="*/ 1393 h 1417"/>
                  <a:gd name="T152" fmla="+- 0 13055 8674"/>
                  <a:gd name="T153" fmla="*/ T152 w 7314"/>
                  <a:gd name="T154" fmla="+- 0 1393 590"/>
                  <a:gd name="T155" fmla="*/ 1393 h 1417"/>
                  <a:gd name="T156" fmla="+- 0 13173 8674"/>
                  <a:gd name="T157" fmla="*/ T156 w 7314"/>
                  <a:gd name="T158" fmla="+- 0 1411 590"/>
                  <a:gd name="T159" fmla="*/ 1411 h 1417"/>
                  <a:gd name="T160" fmla="+- 0 13243 8674"/>
                  <a:gd name="T161" fmla="*/ T160 w 7314"/>
                  <a:gd name="T162" fmla="+- 0 1435 590"/>
                  <a:gd name="T163" fmla="*/ 1435 h 1417"/>
                  <a:gd name="T164" fmla="+- 0 13308 8674"/>
                  <a:gd name="T165" fmla="*/ T164 w 7314"/>
                  <a:gd name="T166" fmla="+- 0 1468 590"/>
                  <a:gd name="T167" fmla="*/ 1468 h 1417"/>
                  <a:gd name="T168" fmla="+- 0 13369 8674"/>
                  <a:gd name="T169" fmla="*/ T168 w 7314"/>
                  <a:gd name="T170" fmla="+- 0 1509 590"/>
                  <a:gd name="T171" fmla="*/ 1509 h 1417"/>
                  <a:gd name="T172" fmla="+- 0 13423 8674"/>
                  <a:gd name="T173" fmla="*/ T172 w 7314"/>
                  <a:gd name="T174" fmla="+- 0 1557 590"/>
                  <a:gd name="T175" fmla="*/ 1557 h 1417"/>
                  <a:gd name="T176" fmla="+- 0 15987 8674"/>
                  <a:gd name="T177" fmla="*/ T176 w 7314"/>
                  <a:gd name="T178" fmla="+- 0 1557 590"/>
                  <a:gd name="T179" fmla="*/ 1557 h 1417"/>
                  <a:gd name="T180" fmla="+- 0 15987 8674"/>
                  <a:gd name="T181" fmla="*/ T180 w 7314"/>
                  <a:gd name="T182" fmla="+- 0 2006 590"/>
                  <a:gd name="T183" fmla="*/ 2006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</a:cxnLst>
                <a:rect l="0" t="0" r="r" b="b"/>
                <a:pathLst>
                  <a:path w="7314" h="1417">
                    <a:moveTo>
                      <a:pt x="7313" y="1416"/>
                    </a:moveTo>
                    <a:lnTo>
                      <a:pt x="0" y="1416"/>
                    </a:lnTo>
                    <a:lnTo>
                      <a:pt x="0" y="249"/>
                    </a:lnTo>
                    <a:lnTo>
                      <a:pt x="96" y="174"/>
                    </a:lnTo>
                    <a:lnTo>
                      <a:pt x="151" y="139"/>
                    </a:lnTo>
                    <a:lnTo>
                      <a:pt x="208" y="108"/>
                    </a:lnTo>
                    <a:lnTo>
                      <a:pt x="267" y="80"/>
                    </a:lnTo>
                    <a:lnTo>
                      <a:pt x="328" y="56"/>
                    </a:lnTo>
                    <a:lnTo>
                      <a:pt x="390" y="37"/>
                    </a:lnTo>
                    <a:lnTo>
                      <a:pt x="455" y="21"/>
                    </a:lnTo>
                    <a:lnTo>
                      <a:pt x="521" y="10"/>
                    </a:lnTo>
                    <a:lnTo>
                      <a:pt x="588" y="3"/>
                    </a:lnTo>
                    <a:lnTo>
                      <a:pt x="657" y="0"/>
                    </a:lnTo>
                    <a:lnTo>
                      <a:pt x="727" y="3"/>
                    </a:lnTo>
                    <a:lnTo>
                      <a:pt x="795" y="10"/>
                    </a:lnTo>
                    <a:lnTo>
                      <a:pt x="862" y="21"/>
                    </a:lnTo>
                    <a:lnTo>
                      <a:pt x="927" y="37"/>
                    </a:lnTo>
                    <a:lnTo>
                      <a:pt x="990" y="58"/>
                    </a:lnTo>
                    <a:lnTo>
                      <a:pt x="1052" y="82"/>
                    </a:lnTo>
                    <a:lnTo>
                      <a:pt x="1111" y="110"/>
                    </a:lnTo>
                    <a:lnTo>
                      <a:pt x="1169" y="142"/>
                    </a:lnTo>
                    <a:lnTo>
                      <a:pt x="1223" y="178"/>
                    </a:lnTo>
                    <a:lnTo>
                      <a:pt x="1276" y="217"/>
                    </a:lnTo>
                    <a:lnTo>
                      <a:pt x="1326" y="259"/>
                    </a:lnTo>
                    <a:lnTo>
                      <a:pt x="1373" y="305"/>
                    </a:lnTo>
                    <a:lnTo>
                      <a:pt x="1417" y="353"/>
                    </a:lnTo>
                    <a:lnTo>
                      <a:pt x="1457" y="404"/>
                    </a:lnTo>
                    <a:lnTo>
                      <a:pt x="1495" y="458"/>
                    </a:lnTo>
                    <a:lnTo>
                      <a:pt x="1529" y="515"/>
                    </a:lnTo>
                    <a:lnTo>
                      <a:pt x="1560" y="574"/>
                    </a:lnTo>
                    <a:lnTo>
                      <a:pt x="1586" y="634"/>
                    </a:lnTo>
                    <a:lnTo>
                      <a:pt x="1609" y="697"/>
                    </a:lnTo>
                    <a:lnTo>
                      <a:pt x="2514" y="697"/>
                    </a:lnTo>
                    <a:lnTo>
                      <a:pt x="2516" y="699"/>
                    </a:lnTo>
                    <a:lnTo>
                      <a:pt x="2569" y="741"/>
                    </a:lnTo>
                    <a:lnTo>
                      <a:pt x="4264" y="741"/>
                    </a:lnTo>
                    <a:lnTo>
                      <a:pt x="4267" y="745"/>
                    </a:lnTo>
                    <a:lnTo>
                      <a:pt x="4302" y="803"/>
                    </a:lnTo>
                    <a:lnTo>
                      <a:pt x="4381" y="803"/>
                    </a:lnTo>
                    <a:lnTo>
                      <a:pt x="4499" y="821"/>
                    </a:lnTo>
                    <a:lnTo>
                      <a:pt x="4569" y="845"/>
                    </a:lnTo>
                    <a:lnTo>
                      <a:pt x="4634" y="878"/>
                    </a:lnTo>
                    <a:lnTo>
                      <a:pt x="4695" y="919"/>
                    </a:lnTo>
                    <a:lnTo>
                      <a:pt x="4749" y="967"/>
                    </a:lnTo>
                    <a:lnTo>
                      <a:pt x="7313" y="967"/>
                    </a:lnTo>
                    <a:lnTo>
                      <a:pt x="7313" y="1416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11" name="Freeform 278">
                <a:extLst>
                  <a:ext uri="{FF2B5EF4-FFF2-40B4-BE49-F238E27FC236}">
                    <a16:creationId xmlns:a16="http://schemas.microsoft.com/office/drawing/2014/main" xmlns="" id="{51295A46-ECEE-42BD-BD7E-890C093CF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2938 8674"/>
                  <a:gd name="T1" fmla="*/ T0 w 7314"/>
                  <a:gd name="T2" fmla="+- 0 1331 590"/>
                  <a:gd name="T3" fmla="*/ 1331 h 1417"/>
                  <a:gd name="T4" fmla="+- 0 11243 8674"/>
                  <a:gd name="T5" fmla="*/ T4 w 7314"/>
                  <a:gd name="T6" fmla="+- 0 1331 590"/>
                  <a:gd name="T7" fmla="*/ 1331 h 1417"/>
                  <a:gd name="T8" fmla="+- 0 11281 8674"/>
                  <a:gd name="T9" fmla="*/ T8 w 7314"/>
                  <a:gd name="T10" fmla="+- 0 1276 590"/>
                  <a:gd name="T11" fmla="*/ 1276 h 1417"/>
                  <a:gd name="T12" fmla="+- 0 11322 8674"/>
                  <a:gd name="T13" fmla="*/ T12 w 7314"/>
                  <a:gd name="T14" fmla="+- 0 1224 590"/>
                  <a:gd name="T15" fmla="*/ 1224 h 1417"/>
                  <a:gd name="T16" fmla="+- 0 11366 8674"/>
                  <a:gd name="T17" fmla="*/ T16 w 7314"/>
                  <a:gd name="T18" fmla="+- 0 1174 590"/>
                  <a:gd name="T19" fmla="*/ 1174 h 1417"/>
                  <a:gd name="T20" fmla="+- 0 11414 8674"/>
                  <a:gd name="T21" fmla="*/ T20 w 7314"/>
                  <a:gd name="T22" fmla="+- 0 1128 590"/>
                  <a:gd name="T23" fmla="*/ 1128 h 1417"/>
                  <a:gd name="T24" fmla="+- 0 11464 8674"/>
                  <a:gd name="T25" fmla="*/ T24 w 7314"/>
                  <a:gd name="T26" fmla="+- 0 1085 590"/>
                  <a:gd name="T27" fmla="*/ 1085 h 1417"/>
                  <a:gd name="T28" fmla="+- 0 11517 8674"/>
                  <a:gd name="T29" fmla="*/ T28 w 7314"/>
                  <a:gd name="T30" fmla="+- 0 1045 590"/>
                  <a:gd name="T31" fmla="*/ 1045 h 1417"/>
                  <a:gd name="T32" fmla="+- 0 11573 8674"/>
                  <a:gd name="T33" fmla="*/ T32 w 7314"/>
                  <a:gd name="T34" fmla="+- 0 1009 590"/>
                  <a:gd name="T35" fmla="*/ 1009 h 1417"/>
                  <a:gd name="T36" fmla="+- 0 11631 8674"/>
                  <a:gd name="T37" fmla="*/ T36 w 7314"/>
                  <a:gd name="T38" fmla="+- 0 977 590"/>
                  <a:gd name="T39" fmla="*/ 977 h 1417"/>
                  <a:gd name="T40" fmla="+- 0 11691 8674"/>
                  <a:gd name="T41" fmla="*/ T40 w 7314"/>
                  <a:gd name="T42" fmla="+- 0 948 590"/>
                  <a:gd name="T43" fmla="*/ 948 h 1417"/>
                  <a:gd name="T44" fmla="+- 0 11753 8674"/>
                  <a:gd name="T45" fmla="*/ T44 w 7314"/>
                  <a:gd name="T46" fmla="+- 0 923 590"/>
                  <a:gd name="T47" fmla="*/ 923 h 1417"/>
                  <a:gd name="T48" fmla="+- 0 11817 8674"/>
                  <a:gd name="T49" fmla="*/ T48 w 7314"/>
                  <a:gd name="T50" fmla="+- 0 903 590"/>
                  <a:gd name="T51" fmla="*/ 903 h 1417"/>
                  <a:gd name="T52" fmla="+- 0 11884 8674"/>
                  <a:gd name="T53" fmla="*/ T52 w 7314"/>
                  <a:gd name="T54" fmla="+- 0 886 590"/>
                  <a:gd name="T55" fmla="*/ 886 h 1417"/>
                  <a:gd name="T56" fmla="+- 0 11951 8674"/>
                  <a:gd name="T57" fmla="*/ T56 w 7314"/>
                  <a:gd name="T58" fmla="+- 0 874 590"/>
                  <a:gd name="T59" fmla="*/ 874 h 1417"/>
                  <a:gd name="T60" fmla="+- 0 12020 8674"/>
                  <a:gd name="T61" fmla="*/ T60 w 7314"/>
                  <a:gd name="T62" fmla="+- 0 867 590"/>
                  <a:gd name="T63" fmla="*/ 867 h 1417"/>
                  <a:gd name="T64" fmla="+- 0 12091 8674"/>
                  <a:gd name="T65" fmla="*/ T64 w 7314"/>
                  <a:gd name="T66" fmla="+- 0 865 590"/>
                  <a:gd name="T67" fmla="*/ 865 h 1417"/>
                  <a:gd name="T68" fmla="+- 0 12161 8674"/>
                  <a:gd name="T69" fmla="*/ T68 w 7314"/>
                  <a:gd name="T70" fmla="+- 0 867 590"/>
                  <a:gd name="T71" fmla="*/ 867 h 1417"/>
                  <a:gd name="T72" fmla="+- 0 12231 8674"/>
                  <a:gd name="T73" fmla="*/ T72 w 7314"/>
                  <a:gd name="T74" fmla="+- 0 875 590"/>
                  <a:gd name="T75" fmla="*/ 875 h 1417"/>
                  <a:gd name="T76" fmla="+- 0 12299 8674"/>
                  <a:gd name="T77" fmla="*/ T76 w 7314"/>
                  <a:gd name="T78" fmla="+- 0 887 590"/>
                  <a:gd name="T79" fmla="*/ 887 h 1417"/>
                  <a:gd name="T80" fmla="+- 0 12365 8674"/>
                  <a:gd name="T81" fmla="*/ T80 w 7314"/>
                  <a:gd name="T82" fmla="+- 0 903 590"/>
                  <a:gd name="T83" fmla="*/ 903 h 1417"/>
                  <a:gd name="T84" fmla="+- 0 12430 8674"/>
                  <a:gd name="T85" fmla="*/ T84 w 7314"/>
                  <a:gd name="T86" fmla="+- 0 924 590"/>
                  <a:gd name="T87" fmla="*/ 924 h 1417"/>
                  <a:gd name="T88" fmla="+- 0 12492 8674"/>
                  <a:gd name="T89" fmla="*/ T88 w 7314"/>
                  <a:gd name="T90" fmla="+- 0 949 590"/>
                  <a:gd name="T91" fmla="*/ 949 h 1417"/>
                  <a:gd name="T92" fmla="+- 0 12553 8674"/>
                  <a:gd name="T93" fmla="*/ T92 w 7314"/>
                  <a:gd name="T94" fmla="+- 0 978 590"/>
                  <a:gd name="T95" fmla="*/ 978 h 1417"/>
                  <a:gd name="T96" fmla="+- 0 12611 8674"/>
                  <a:gd name="T97" fmla="*/ T96 w 7314"/>
                  <a:gd name="T98" fmla="+- 0 1011 590"/>
                  <a:gd name="T99" fmla="*/ 1011 h 1417"/>
                  <a:gd name="T100" fmla="+- 0 12667 8674"/>
                  <a:gd name="T101" fmla="*/ T100 w 7314"/>
                  <a:gd name="T102" fmla="+- 0 1047 590"/>
                  <a:gd name="T103" fmla="*/ 1047 h 1417"/>
                  <a:gd name="T104" fmla="+- 0 12720 8674"/>
                  <a:gd name="T105" fmla="*/ T104 w 7314"/>
                  <a:gd name="T106" fmla="+- 0 1087 590"/>
                  <a:gd name="T107" fmla="*/ 1087 h 1417"/>
                  <a:gd name="T108" fmla="+- 0 12770 8674"/>
                  <a:gd name="T109" fmla="*/ T108 w 7314"/>
                  <a:gd name="T110" fmla="+- 0 1131 590"/>
                  <a:gd name="T111" fmla="*/ 1131 h 1417"/>
                  <a:gd name="T112" fmla="+- 0 12818 8674"/>
                  <a:gd name="T113" fmla="*/ T112 w 7314"/>
                  <a:gd name="T114" fmla="+- 0 1178 590"/>
                  <a:gd name="T115" fmla="*/ 1178 h 1417"/>
                  <a:gd name="T116" fmla="+- 0 12862 8674"/>
                  <a:gd name="T117" fmla="*/ T116 w 7314"/>
                  <a:gd name="T118" fmla="+- 0 1227 590"/>
                  <a:gd name="T119" fmla="*/ 1227 h 1417"/>
                  <a:gd name="T120" fmla="+- 0 12904 8674"/>
                  <a:gd name="T121" fmla="*/ T120 w 7314"/>
                  <a:gd name="T122" fmla="+- 0 1280 590"/>
                  <a:gd name="T123" fmla="*/ 1280 h 1417"/>
                  <a:gd name="T124" fmla="+- 0 12938 8674"/>
                  <a:gd name="T125" fmla="*/ T124 w 7314"/>
                  <a:gd name="T126" fmla="+- 0 1331 590"/>
                  <a:gd name="T127" fmla="*/ 1331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7314" h="1417">
                    <a:moveTo>
                      <a:pt x="4264" y="741"/>
                    </a:moveTo>
                    <a:lnTo>
                      <a:pt x="2569" y="741"/>
                    </a:lnTo>
                    <a:lnTo>
                      <a:pt x="2607" y="686"/>
                    </a:lnTo>
                    <a:lnTo>
                      <a:pt x="2648" y="634"/>
                    </a:lnTo>
                    <a:lnTo>
                      <a:pt x="2692" y="584"/>
                    </a:lnTo>
                    <a:lnTo>
                      <a:pt x="2740" y="538"/>
                    </a:lnTo>
                    <a:lnTo>
                      <a:pt x="2790" y="495"/>
                    </a:lnTo>
                    <a:lnTo>
                      <a:pt x="2843" y="455"/>
                    </a:lnTo>
                    <a:lnTo>
                      <a:pt x="2899" y="419"/>
                    </a:lnTo>
                    <a:lnTo>
                      <a:pt x="2957" y="387"/>
                    </a:lnTo>
                    <a:lnTo>
                      <a:pt x="3017" y="358"/>
                    </a:lnTo>
                    <a:lnTo>
                      <a:pt x="3079" y="333"/>
                    </a:lnTo>
                    <a:lnTo>
                      <a:pt x="3143" y="313"/>
                    </a:lnTo>
                    <a:lnTo>
                      <a:pt x="3210" y="296"/>
                    </a:lnTo>
                    <a:lnTo>
                      <a:pt x="3277" y="284"/>
                    </a:lnTo>
                    <a:lnTo>
                      <a:pt x="3346" y="277"/>
                    </a:lnTo>
                    <a:lnTo>
                      <a:pt x="3417" y="275"/>
                    </a:lnTo>
                    <a:lnTo>
                      <a:pt x="3487" y="277"/>
                    </a:lnTo>
                    <a:lnTo>
                      <a:pt x="3557" y="285"/>
                    </a:lnTo>
                    <a:lnTo>
                      <a:pt x="3625" y="297"/>
                    </a:lnTo>
                    <a:lnTo>
                      <a:pt x="3691" y="313"/>
                    </a:lnTo>
                    <a:lnTo>
                      <a:pt x="3756" y="334"/>
                    </a:lnTo>
                    <a:lnTo>
                      <a:pt x="3818" y="359"/>
                    </a:lnTo>
                    <a:lnTo>
                      <a:pt x="3879" y="388"/>
                    </a:lnTo>
                    <a:lnTo>
                      <a:pt x="3937" y="421"/>
                    </a:lnTo>
                    <a:lnTo>
                      <a:pt x="3993" y="457"/>
                    </a:lnTo>
                    <a:lnTo>
                      <a:pt x="4046" y="497"/>
                    </a:lnTo>
                    <a:lnTo>
                      <a:pt x="4096" y="541"/>
                    </a:lnTo>
                    <a:lnTo>
                      <a:pt x="4144" y="588"/>
                    </a:lnTo>
                    <a:lnTo>
                      <a:pt x="4188" y="637"/>
                    </a:lnTo>
                    <a:lnTo>
                      <a:pt x="4230" y="690"/>
                    </a:lnTo>
                    <a:lnTo>
                      <a:pt x="4264" y="741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12" name="Freeform 279">
                <a:extLst>
                  <a:ext uri="{FF2B5EF4-FFF2-40B4-BE49-F238E27FC236}">
                    <a16:creationId xmlns:a16="http://schemas.microsoft.com/office/drawing/2014/main" xmlns="" id="{CEA06354-16B2-45FA-A093-CCB5E39E2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5987 8674"/>
                  <a:gd name="T1" fmla="*/ T0 w 7314"/>
                  <a:gd name="T2" fmla="+- 0 1557 590"/>
                  <a:gd name="T3" fmla="*/ 1557 h 1417"/>
                  <a:gd name="T4" fmla="+- 0 13423 8674"/>
                  <a:gd name="T5" fmla="*/ T4 w 7314"/>
                  <a:gd name="T6" fmla="+- 0 1557 590"/>
                  <a:gd name="T7" fmla="*/ 1557 h 1417"/>
                  <a:gd name="T8" fmla="+- 0 13452 8674"/>
                  <a:gd name="T9" fmla="*/ T8 w 7314"/>
                  <a:gd name="T10" fmla="+- 0 1495 590"/>
                  <a:gd name="T11" fmla="*/ 1495 h 1417"/>
                  <a:gd name="T12" fmla="+- 0 13485 8674"/>
                  <a:gd name="T13" fmla="*/ T12 w 7314"/>
                  <a:gd name="T14" fmla="+- 0 1437 590"/>
                  <a:gd name="T15" fmla="*/ 1437 h 1417"/>
                  <a:gd name="T16" fmla="+- 0 13522 8674"/>
                  <a:gd name="T17" fmla="*/ T16 w 7314"/>
                  <a:gd name="T18" fmla="+- 0 1381 590"/>
                  <a:gd name="T19" fmla="*/ 1381 h 1417"/>
                  <a:gd name="T20" fmla="+- 0 13562 8674"/>
                  <a:gd name="T21" fmla="*/ T20 w 7314"/>
                  <a:gd name="T22" fmla="+- 0 1327 590"/>
                  <a:gd name="T23" fmla="*/ 1327 h 1417"/>
                  <a:gd name="T24" fmla="+- 0 13606 8674"/>
                  <a:gd name="T25" fmla="*/ T24 w 7314"/>
                  <a:gd name="T26" fmla="+- 0 1277 590"/>
                  <a:gd name="T27" fmla="*/ 1277 h 1417"/>
                  <a:gd name="T28" fmla="+- 0 13654 8674"/>
                  <a:gd name="T29" fmla="*/ T28 w 7314"/>
                  <a:gd name="T30" fmla="+- 0 1231 590"/>
                  <a:gd name="T31" fmla="*/ 1231 h 1417"/>
                  <a:gd name="T32" fmla="+- 0 13705 8674"/>
                  <a:gd name="T33" fmla="*/ T32 w 7314"/>
                  <a:gd name="T34" fmla="+- 0 1188 590"/>
                  <a:gd name="T35" fmla="*/ 1188 h 1417"/>
                  <a:gd name="T36" fmla="+- 0 13758 8674"/>
                  <a:gd name="T37" fmla="*/ T36 w 7314"/>
                  <a:gd name="T38" fmla="+- 0 1148 590"/>
                  <a:gd name="T39" fmla="*/ 1148 h 1417"/>
                  <a:gd name="T40" fmla="+- 0 13815 8674"/>
                  <a:gd name="T41" fmla="*/ T40 w 7314"/>
                  <a:gd name="T42" fmla="+- 0 1113 590"/>
                  <a:gd name="T43" fmla="*/ 1113 h 1417"/>
                  <a:gd name="T44" fmla="+- 0 13874 8674"/>
                  <a:gd name="T45" fmla="*/ T44 w 7314"/>
                  <a:gd name="T46" fmla="+- 0 1081 590"/>
                  <a:gd name="T47" fmla="*/ 1081 h 1417"/>
                  <a:gd name="T48" fmla="+- 0 13935 8674"/>
                  <a:gd name="T49" fmla="*/ T48 w 7314"/>
                  <a:gd name="T50" fmla="+- 0 1054 590"/>
                  <a:gd name="T51" fmla="*/ 1054 h 1417"/>
                  <a:gd name="T52" fmla="+- 0 13999 8674"/>
                  <a:gd name="T53" fmla="*/ T52 w 7314"/>
                  <a:gd name="T54" fmla="+- 0 1031 590"/>
                  <a:gd name="T55" fmla="*/ 1031 h 1417"/>
                  <a:gd name="T56" fmla="+- 0 14065 8674"/>
                  <a:gd name="T57" fmla="*/ T56 w 7314"/>
                  <a:gd name="T58" fmla="+- 0 1013 590"/>
                  <a:gd name="T59" fmla="*/ 1013 h 1417"/>
                  <a:gd name="T60" fmla="+- 0 14132 8674"/>
                  <a:gd name="T61" fmla="*/ T60 w 7314"/>
                  <a:gd name="T62" fmla="+- 0 1000 590"/>
                  <a:gd name="T63" fmla="*/ 1000 h 1417"/>
                  <a:gd name="T64" fmla="+- 0 14202 8674"/>
                  <a:gd name="T65" fmla="*/ T64 w 7314"/>
                  <a:gd name="T66" fmla="+- 0 992 590"/>
                  <a:gd name="T67" fmla="*/ 992 h 1417"/>
                  <a:gd name="T68" fmla="+- 0 14273 8674"/>
                  <a:gd name="T69" fmla="*/ T68 w 7314"/>
                  <a:gd name="T70" fmla="+- 0 990 590"/>
                  <a:gd name="T71" fmla="*/ 990 h 1417"/>
                  <a:gd name="T72" fmla="+- 0 14347 8674"/>
                  <a:gd name="T73" fmla="*/ T72 w 7314"/>
                  <a:gd name="T74" fmla="+- 0 993 590"/>
                  <a:gd name="T75" fmla="*/ 993 h 1417"/>
                  <a:gd name="T76" fmla="+- 0 14420 8674"/>
                  <a:gd name="T77" fmla="*/ T76 w 7314"/>
                  <a:gd name="T78" fmla="+- 0 1002 590"/>
                  <a:gd name="T79" fmla="*/ 1002 h 1417"/>
                  <a:gd name="T80" fmla="+- 0 14491 8674"/>
                  <a:gd name="T81" fmla="*/ T80 w 7314"/>
                  <a:gd name="T82" fmla="+- 0 1016 590"/>
                  <a:gd name="T83" fmla="*/ 1016 h 1417"/>
                  <a:gd name="T84" fmla="+- 0 14560 8674"/>
                  <a:gd name="T85" fmla="*/ T84 w 7314"/>
                  <a:gd name="T86" fmla="+- 0 1036 590"/>
                  <a:gd name="T87" fmla="*/ 1036 h 1417"/>
                  <a:gd name="T88" fmla="+- 0 14627 8674"/>
                  <a:gd name="T89" fmla="*/ T88 w 7314"/>
                  <a:gd name="T90" fmla="+- 0 1061 590"/>
                  <a:gd name="T91" fmla="*/ 1061 h 1417"/>
                  <a:gd name="T92" fmla="+- 0 14691 8674"/>
                  <a:gd name="T93" fmla="*/ T92 w 7314"/>
                  <a:gd name="T94" fmla="+- 0 1091 590"/>
                  <a:gd name="T95" fmla="*/ 1091 h 1417"/>
                  <a:gd name="T96" fmla="+- 0 14753 8674"/>
                  <a:gd name="T97" fmla="*/ T96 w 7314"/>
                  <a:gd name="T98" fmla="+- 0 1126 590"/>
                  <a:gd name="T99" fmla="*/ 1126 h 1417"/>
                  <a:gd name="T100" fmla="+- 0 14811 8674"/>
                  <a:gd name="T101" fmla="*/ T100 w 7314"/>
                  <a:gd name="T102" fmla="+- 0 1165 590"/>
                  <a:gd name="T103" fmla="*/ 1165 h 1417"/>
                  <a:gd name="T104" fmla="+- 0 14866 8674"/>
                  <a:gd name="T105" fmla="*/ T104 w 7314"/>
                  <a:gd name="T106" fmla="+- 0 1209 590"/>
                  <a:gd name="T107" fmla="*/ 1209 h 1417"/>
                  <a:gd name="T108" fmla="+- 0 14918 8674"/>
                  <a:gd name="T109" fmla="*/ T108 w 7314"/>
                  <a:gd name="T110" fmla="+- 0 1256 590"/>
                  <a:gd name="T111" fmla="*/ 1256 h 1417"/>
                  <a:gd name="T112" fmla="+- 0 14966 8674"/>
                  <a:gd name="T113" fmla="*/ T112 w 7314"/>
                  <a:gd name="T114" fmla="+- 0 1308 590"/>
                  <a:gd name="T115" fmla="*/ 1308 h 1417"/>
                  <a:gd name="T116" fmla="+- 0 15010 8674"/>
                  <a:gd name="T117" fmla="*/ T116 w 7314"/>
                  <a:gd name="T118" fmla="+- 0 1362 590"/>
                  <a:gd name="T119" fmla="*/ 1362 h 1417"/>
                  <a:gd name="T120" fmla="+- 0 15050 8674"/>
                  <a:gd name="T121" fmla="*/ T120 w 7314"/>
                  <a:gd name="T122" fmla="+- 0 1421 590"/>
                  <a:gd name="T123" fmla="*/ 1421 h 1417"/>
                  <a:gd name="T124" fmla="+- 0 15086 8674"/>
                  <a:gd name="T125" fmla="*/ T124 w 7314"/>
                  <a:gd name="T126" fmla="+- 0 1482 590"/>
                  <a:gd name="T127" fmla="*/ 1482 h 1417"/>
                  <a:gd name="T128" fmla="+- 0 15987 8674"/>
                  <a:gd name="T129" fmla="*/ T128 w 7314"/>
                  <a:gd name="T130" fmla="+- 0 1482 590"/>
                  <a:gd name="T131" fmla="*/ 1482 h 1417"/>
                  <a:gd name="T132" fmla="+- 0 15987 8674"/>
                  <a:gd name="T133" fmla="*/ T132 w 7314"/>
                  <a:gd name="T134" fmla="+- 0 1557 590"/>
                  <a:gd name="T135" fmla="*/ 1557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7314" h="1417">
                    <a:moveTo>
                      <a:pt x="7313" y="967"/>
                    </a:moveTo>
                    <a:lnTo>
                      <a:pt x="4749" y="967"/>
                    </a:lnTo>
                    <a:lnTo>
                      <a:pt x="4778" y="905"/>
                    </a:lnTo>
                    <a:lnTo>
                      <a:pt x="4811" y="847"/>
                    </a:lnTo>
                    <a:lnTo>
                      <a:pt x="4848" y="791"/>
                    </a:lnTo>
                    <a:lnTo>
                      <a:pt x="4888" y="737"/>
                    </a:lnTo>
                    <a:lnTo>
                      <a:pt x="4932" y="687"/>
                    </a:lnTo>
                    <a:lnTo>
                      <a:pt x="4980" y="641"/>
                    </a:lnTo>
                    <a:lnTo>
                      <a:pt x="5031" y="598"/>
                    </a:lnTo>
                    <a:lnTo>
                      <a:pt x="5084" y="558"/>
                    </a:lnTo>
                    <a:lnTo>
                      <a:pt x="5141" y="523"/>
                    </a:lnTo>
                    <a:lnTo>
                      <a:pt x="5200" y="491"/>
                    </a:lnTo>
                    <a:lnTo>
                      <a:pt x="5261" y="464"/>
                    </a:lnTo>
                    <a:lnTo>
                      <a:pt x="5325" y="441"/>
                    </a:lnTo>
                    <a:lnTo>
                      <a:pt x="5391" y="423"/>
                    </a:lnTo>
                    <a:lnTo>
                      <a:pt x="5458" y="410"/>
                    </a:lnTo>
                    <a:lnTo>
                      <a:pt x="5528" y="402"/>
                    </a:lnTo>
                    <a:lnTo>
                      <a:pt x="5599" y="400"/>
                    </a:lnTo>
                    <a:lnTo>
                      <a:pt x="5673" y="403"/>
                    </a:lnTo>
                    <a:lnTo>
                      <a:pt x="5746" y="412"/>
                    </a:lnTo>
                    <a:lnTo>
                      <a:pt x="5817" y="426"/>
                    </a:lnTo>
                    <a:lnTo>
                      <a:pt x="5886" y="446"/>
                    </a:lnTo>
                    <a:lnTo>
                      <a:pt x="5953" y="471"/>
                    </a:lnTo>
                    <a:lnTo>
                      <a:pt x="6017" y="501"/>
                    </a:lnTo>
                    <a:lnTo>
                      <a:pt x="6079" y="536"/>
                    </a:lnTo>
                    <a:lnTo>
                      <a:pt x="6137" y="575"/>
                    </a:lnTo>
                    <a:lnTo>
                      <a:pt x="6192" y="619"/>
                    </a:lnTo>
                    <a:lnTo>
                      <a:pt x="6244" y="666"/>
                    </a:lnTo>
                    <a:lnTo>
                      <a:pt x="6292" y="718"/>
                    </a:lnTo>
                    <a:lnTo>
                      <a:pt x="6336" y="772"/>
                    </a:lnTo>
                    <a:lnTo>
                      <a:pt x="6376" y="831"/>
                    </a:lnTo>
                    <a:lnTo>
                      <a:pt x="6412" y="892"/>
                    </a:lnTo>
                    <a:lnTo>
                      <a:pt x="7313" y="892"/>
                    </a:lnTo>
                    <a:lnTo>
                      <a:pt x="7313" y="967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13" name="Freeform 280">
                <a:extLst>
                  <a:ext uri="{FF2B5EF4-FFF2-40B4-BE49-F238E27FC236}">
                    <a16:creationId xmlns:a16="http://schemas.microsoft.com/office/drawing/2014/main" xmlns="" id="{C17157C6-06BE-4374-B02D-0689F9C8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1188 8674"/>
                  <a:gd name="T1" fmla="*/ T0 w 7314"/>
                  <a:gd name="T2" fmla="+- 0 1287 590"/>
                  <a:gd name="T3" fmla="*/ 1287 h 1417"/>
                  <a:gd name="T4" fmla="+- 0 10283 8674"/>
                  <a:gd name="T5" fmla="*/ T4 w 7314"/>
                  <a:gd name="T6" fmla="+- 0 1287 590"/>
                  <a:gd name="T7" fmla="*/ 1287 h 1417"/>
                  <a:gd name="T8" fmla="+- 0 10340 8674"/>
                  <a:gd name="T9" fmla="*/ T8 w 7314"/>
                  <a:gd name="T10" fmla="+- 0 1250 590"/>
                  <a:gd name="T11" fmla="*/ 1250 h 1417"/>
                  <a:gd name="T12" fmla="+- 0 10399 8674"/>
                  <a:gd name="T13" fmla="*/ T12 w 7314"/>
                  <a:gd name="T14" fmla="+- 0 1218 590"/>
                  <a:gd name="T15" fmla="*/ 1218 h 1417"/>
                  <a:gd name="T16" fmla="+- 0 10462 8674"/>
                  <a:gd name="T17" fmla="*/ T16 w 7314"/>
                  <a:gd name="T18" fmla="+- 0 1191 590"/>
                  <a:gd name="T19" fmla="*/ 1191 h 1417"/>
                  <a:gd name="T20" fmla="+- 0 10527 8674"/>
                  <a:gd name="T21" fmla="*/ T20 w 7314"/>
                  <a:gd name="T22" fmla="+- 0 1170 590"/>
                  <a:gd name="T23" fmla="*/ 1170 h 1417"/>
                  <a:gd name="T24" fmla="+- 0 10595 8674"/>
                  <a:gd name="T25" fmla="*/ T24 w 7314"/>
                  <a:gd name="T26" fmla="+- 0 1154 590"/>
                  <a:gd name="T27" fmla="*/ 1154 h 1417"/>
                  <a:gd name="T28" fmla="+- 0 10664 8674"/>
                  <a:gd name="T29" fmla="*/ T28 w 7314"/>
                  <a:gd name="T30" fmla="+- 0 1145 590"/>
                  <a:gd name="T31" fmla="*/ 1145 h 1417"/>
                  <a:gd name="T32" fmla="+- 0 10736 8674"/>
                  <a:gd name="T33" fmla="*/ T32 w 7314"/>
                  <a:gd name="T34" fmla="+- 0 1141 590"/>
                  <a:gd name="T35" fmla="*/ 1141 h 1417"/>
                  <a:gd name="T36" fmla="+- 0 10808 8674"/>
                  <a:gd name="T37" fmla="*/ T36 w 7314"/>
                  <a:gd name="T38" fmla="+- 0 1145 590"/>
                  <a:gd name="T39" fmla="*/ 1145 h 1417"/>
                  <a:gd name="T40" fmla="+- 0 10877 8674"/>
                  <a:gd name="T41" fmla="*/ T40 w 7314"/>
                  <a:gd name="T42" fmla="+- 0 1154 590"/>
                  <a:gd name="T43" fmla="*/ 1154 h 1417"/>
                  <a:gd name="T44" fmla="+- 0 10945 8674"/>
                  <a:gd name="T45" fmla="*/ T44 w 7314"/>
                  <a:gd name="T46" fmla="+- 0 1170 590"/>
                  <a:gd name="T47" fmla="*/ 1170 h 1417"/>
                  <a:gd name="T48" fmla="+- 0 11011 8674"/>
                  <a:gd name="T49" fmla="*/ T48 w 7314"/>
                  <a:gd name="T50" fmla="+- 0 1192 590"/>
                  <a:gd name="T51" fmla="*/ 1192 h 1417"/>
                  <a:gd name="T52" fmla="+- 0 11074 8674"/>
                  <a:gd name="T53" fmla="*/ T52 w 7314"/>
                  <a:gd name="T54" fmla="+- 0 1219 590"/>
                  <a:gd name="T55" fmla="*/ 1219 h 1417"/>
                  <a:gd name="T56" fmla="+- 0 11133 8674"/>
                  <a:gd name="T57" fmla="*/ T56 w 7314"/>
                  <a:gd name="T58" fmla="+- 0 1251 590"/>
                  <a:gd name="T59" fmla="*/ 1251 h 1417"/>
                  <a:gd name="T60" fmla="+- 0 11188 8674"/>
                  <a:gd name="T61" fmla="*/ T60 w 7314"/>
                  <a:gd name="T62" fmla="+- 0 1287 590"/>
                  <a:gd name="T63" fmla="*/ 1287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7314" h="1417">
                    <a:moveTo>
                      <a:pt x="2514" y="697"/>
                    </a:moveTo>
                    <a:lnTo>
                      <a:pt x="1609" y="697"/>
                    </a:lnTo>
                    <a:lnTo>
                      <a:pt x="1666" y="660"/>
                    </a:lnTo>
                    <a:lnTo>
                      <a:pt x="1725" y="628"/>
                    </a:lnTo>
                    <a:lnTo>
                      <a:pt x="1788" y="601"/>
                    </a:lnTo>
                    <a:lnTo>
                      <a:pt x="1853" y="580"/>
                    </a:lnTo>
                    <a:lnTo>
                      <a:pt x="1921" y="564"/>
                    </a:lnTo>
                    <a:lnTo>
                      <a:pt x="1990" y="555"/>
                    </a:lnTo>
                    <a:lnTo>
                      <a:pt x="2062" y="551"/>
                    </a:lnTo>
                    <a:lnTo>
                      <a:pt x="2134" y="555"/>
                    </a:lnTo>
                    <a:lnTo>
                      <a:pt x="2203" y="564"/>
                    </a:lnTo>
                    <a:lnTo>
                      <a:pt x="2271" y="580"/>
                    </a:lnTo>
                    <a:lnTo>
                      <a:pt x="2337" y="602"/>
                    </a:lnTo>
                    <a:lnTo>
                      <a:pt x="2400" y="629"/>
                    </a:lnTo>
                    <a:lnTo>
                      <a:pt x="2459" y="661"/>
                    </a:lnTo>
                    <a:lnTo>
                      <a:pt x="2514" y="697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14" name="Freeform 281">
                <a:extLst>
                  <a:ext uri="{FF2B5EF4-FFF2-40B4-BE49-F238E27FC236}">
                    <a16:creationId xmlns:a16="http://schemas.microsoft.com/office/drawing/2014/main" xmlns="" id="{2F957FE2-E2AB-474B-9CB0-62BA048BB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5987 8674"/>
                  <a:gd name="T1" fmla="*/ T0 w 7314"/>
                  <a:gd name="T2" fmla="+- 0 1482 590"/>
                  <a:gd name="T3" fmla="*/ 1482 h 1417"/>
                  <a:gd name="T4" fmla="+- 0 15086 8674"/>
                  <a:gd name="T5" fmla="*/ T4 w 7314"/>
                  <a:gd name="T6" fmla="+- 0 1482 590"/>
                  <a:gd name="T7" fmla="*/ 1482 h 1417"/>
                  <a:gd name="T8" fmla="+- 0 15137 8674"/>
                  <a:gd name="T9" fmla="*/ T8 w 7314"/>
                  <a:gd name="T10" fmla="+- 0 1436 590"/>
                  <a:gd name="T11" fmla="*/ 1436 h 1417"/>
                  <a:gd name="T12" fmla="+- 0 15193 8674"/>
                  <a:gd name="T13" fmla="*/ T12 w 7314"/>
                  <a:gd name="T14" fmla="+- 0 1396 590"/>
                  <a:gd name="T15" fmla="*/ 1396 h 1417"/>
                  <a:gd name="T16" fmla="+- 0 15252 8674"/>
                  <a:gd name="T17" fmla="*/ T16 w 7314"/>
                  <a:gd name="T18" fmla="+- 0 1360 590"/>
                  <a:gd name="T19" fmla="*/ 1360 h 1417"/>
                  <a:gd name="T20" fmla="+- 0 15315 8674"/>
                  <a:gd name="T21" fmla="*/ T20 w 7314"/>
                  <a:gd name="T22" fmla="+- 0 1331 590"/>
                  <a:gd name="T23" fmla="*/ 1331 h 1417"/>
                  <a:gd name="T24" fmla="+- 0 15380 8674"/>
                  <a:gd name="T25" fmla="*/ T24 w 7314"/>
                  <a:gd name="T26" fmla="+- 0 1307 590"/>
                  <a:gd name="T27" fmla="*/ 1307 h 1417"/>
                  <a:gd name="T28" fmla="+- 0 15449 8674"/>
                  <a:gd name="T29" fmla="*/ T28 w 7314"/>
                  <a:gd name="T30" fmla="+- 0 1289 590"/>
                  <a:gd name="T31" fmla="*/ 1289 h 1417"/>
                  <a:gd name="T32" fmla="+- 0 15519 8674"/>
                  <a:gd name="T33" fmla="*/ T32 w 7314"/>
                  <a:gd name="T34" fmla="+- 0 1279 590"/>
                  <a:gd name="T35" fmla="*/ 1279 h 1417"/>
                  <a:gd name="T36" fmla="+- 0 15592 8674"/>
                  <a:gd name="T37" fmla="*/ T36 w 7314"/>
                  <a:gd name="T38" fmla="+- 0 1275 590"/>
                  <a:gd name="T39" fmla="*/ 1275 h 1417"/>
                  <a:gd name="T40" fmla="+- 0 15662 8674"/>
                  <a:gd name="T41" fmla="*/ T40 w 7314"/>
                  <a:gd name="T42" fmla="+- 0 1278 590"/>
                  <a:gd name="T43" fmla="*/ 1278 h 1417"/>
                  <a:gd name="T44" fmla="+- 0 15730 8674"/>
                  <a:gd name="T45" fmla="*/ T44 w 7314"/>
                  <a:gd name="T46" fmla="+- 0 1288 590"/>
                  <a:gd name="T47" fmla="*/ 1288 h 1417"/>
                  <a:gd name="T48" fmla="+- 0 15796 8674"/>
                  <a:gd name="T49" fmla="*/ T48 w 7314"/>
                  <a:gd name="T50" fmla="+- 0 1304 590"/>
                  <a:gd name="T51" fmla="*/ 1304 h 1417"/>
                  <a:gd name="T52" fmla="+- 0 15859 8674"/>
                  <a:gd name="T53" fmla="*/ T52 w 7314"/>
                  <a:gd name="T54" fmla="+- 0 1326 590"/>
                  <a:gd name="T55" fmla="*/ 1326 h 1417"/>
                  <a:gd name="T56" fmla="+- 0 15920 8674"/>
                  <a:gd name="T57" fmla="*/ T56 w 7314"/>
                  <a:gd name="T58" fmla="+- 0 1353 590"/>
                  <a:gd name="T59" fmla="*/ 1353 h 1417"/>
                  <a:gd name="T60" fmla="+- 0 15977 8674"/>
                  <a:gd name="T61" fmla="*/ T60 w 7314"/>
                  <a:gd name="T62" fmla="+- 0 1386 590"/>
                  <a:gd name="T63" fmla="*/ 1386 h 1417"/>
                  <a:gd name="T64" fmla="+- 0 15987 8674"/>
                  <a:gd name="T65" fmla="*/ T64 w 7314"/>
                  <a:gd name="T66" fmla="+- 0 1393 590"/>
                  <a:gd name="T67" fmla="*/ 1393 h 1417"/>
                  <a:gd name="T68" fmla="+- 0 15987 8674"/>
                  <a:gd name="T69" fmla="*/ T68 w 7314"/>
                  <a:gd name="T70" fmla="+- 0 1482 590"/>
                  <a:gd name="T71" fmla="*/ 1482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7314" h="1417">
                    <a:moveTo>
                      <a:pt x="7313" y="892"/>
                    </a:moveTo>
                    <a:lnTo>
                      <a:pt x="6412" y="892"/>
                    </a:lnTo>
                    <a:lnTo>
                      <a:pt x="6463" y="846"/>
                    </a:lnTo>
                    <a:lnTo>
                      <a:pt x="6519" y="806"/>
                    </a:lnTo>
                    <a:lnTo>
                      <a:pt x="6578" y="770"/>
                    </a:lnTo>
                    <a:lnTo>
                      <a:pt x="6641" y="741"/>
                    </a:lnTo>
                    <a:lnTo>
                      <a:pt x="6706" y="717"/>
                    </a:lnTo>
                    <a:lnTo>
                      <a:pt x="6775" y="699"/>
                    </a:lnTo>
                    <a:lnTo>
                      <a:pt x="6845" y="689"/>
                    </a:lnTo>
                    <a:lnTo>
                      <a:pt x="6918" y="685"/>
                    </a:lnTo>
                    <a:lnTo>
                      <a:pt x="6988" y="688"/>
                    </a:lnTo>
                    <a:lnTo>
                      <a:pt x="7056" y="698"/>
                    </a:lnTo>
                    <a:lnTo>
                      <a:pt x="7122" y="714"/>
                    </a:lnTo>
                    <a:lnTo>
                      <a:pt x="7185" y="736"/>
                    </a:lnTo>
                    <a:lnTo>
                      <a:pt x="7246" y="763"/>
                    </a:lnTo>
                    <a:lnTo>
                      <a:pt x="7303" y="796"/>
                    </a:lnTo>
                    <a:lnTo>
                      <a:pt x="7313" y="803"/>
                    </a:lnTo>
                    <a:lnTo>
                      <a:pt x="7313" y="892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15" name="Freeform 282">
                <a:extLst>
                  <a:ext uri="{FF2B5EF4-FFF2-40B4-BE49-F238E27FC236}">
                    <a16:creationId xmlns:a16="http://schemas.microsoft.com/office/drawing/2014/main" xmlns="" id="{868C4BBE-1FD5-4897-9AE1-26FC58D83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3055 8674"/>
                  <a:gd name="T1" fmla="*/ T0 w 7314"/>
                  <a:gd name="T2" fmla="+- 0 1393 590"/>
                  <a:gd name="T3" fmla="*/ 1393 h 1417"/>
                  <a:gd name="T4" fmla="+- 0 12976 8674"/>
                  <a:gd name="T5" fmla="*/ T4 w 7314"/>
                  <a:gd name="T6" fmla="+- 0 1393 590"/>
                  <a:gd name="T7" fmla="*/ 1393 h 1417"/>
                  <a:gd name="T8" fmla="+- 0 12987 8674"/>
                  <a:gd name="T9" fmla="*/ T8 w 7314"/>
                  <a:gd name="T10" fmla="+- 0 1392 590"/>
                  <a:gd name="T11" fmla="*/ 1392 h 1417"/>
                  <a:gd name="T12" fmla="+- 0 12999 8674"/>
                  <a:gd name="T13" fmla="*/ T12 w 7314"/>
                  <a:gd name="T14" fmla="+- 0 1392 590"/>
                  <a:gd name="T15" fmla="*/ 1392 h 1417"/>
                  <a:gd name="T16" fmla="+- 0 13011 8674"/>
                  <a:gd name="T17" fmla="*/ T16 w 7314"/>
                  <a:gd name="T18" fmla="+- 0 1391 590"/>
                  <a:gd name="T19" fmla="*/ 1391 h 1417"/>
                  <a:gd name="T20" fmla="+- 0 13023 8674"/>
                  <a:gd name="T21" fmla="*/ T20 w 7314"/>
                  <a:gd name="T22" fmla="+- 0 1391 590"/>
                  <a:gd name="T23" fmla="*/ 1391 h 1417"/>
                  <a:gd name="T24" fmla="+- 0 13055 8674"/>
                  <a:gd name="T25" fmla="*/ T24 w 7314"/>
                  <a:gd name="T26" fmla="+- 0 1393 590"/>
                  <a:gd name="T27" fmla="*/ 1393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314" h="1417">
                    <a:moveTo>
                      <a:pt x="4381" y="803"/>
                    </a:moveTo>
                    <a:lnTo>
                      <a:pt x="4302" y="803"/>
                    </a:lnTo>
                    <a:lnTo>
                      <a:pt x="4313" y="802"/>
                    </a:lnTo>
                    <a:lnTo>
                      <a:pt x="4325" y="802"/>
                    </a:lnTo>
                    <a:lnTo>
                      <a:pt x="4337" y="801"/>
                    </a:lnTo>
                    <a:lnTo>
                      <a:pt x="4349" y="801"/>
                    </a:lnTo>
                    <a:lnTo>
                      <a:pt x="4381" y="803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09D07BA0-F95E-46E3-9872-6F1A75CB5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3909"/>
              <a:ext cx="2" cy="891"/>
              <a:chOff x="8674" y="3909"/>
              <a:chExt cx="2" cy="891"/>
            </a:xfrm>
          </p:grpSpPr>
          <p:sp>
            <p:nvSpPr>
              <p:cNvPr id="309" name="Freeform 276">
                <a:extLst>
                  <a:ext uri="{FF2B5EF4-FFF2-40B4-BE49-F238E27FC236}">
                    <a16:creationId xmlns:a16="http://schemas.microsoft.com/office/drawing/2014/main" xmlns="" id="{336257FB-422B-4579-9D87-89A7064ED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3909"/>
                <a:ext cx="2" cy="891"/>
              </a:xfrm>
              <a:custGeom>
                <a:avLst/>
                <a:gdLst>
                  <a:gd name="T0" fmla="+- 0 3909 3909"/>
                  <a:gd name="T1" fmla="*/ 3909 h 891"/>
                  <a:gd name="T2" fmla="+- 0 4799 3909"/>
                  <a:gd name="T3" fmla="*/ 4799 h 891"/>
                  <a:gd name="T4" fmla="+- 0 3909 3909"/>
                  <a:gd name="T5" fmla="*/ 3909 h 89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  <a:cxn ang="0">
                    <a:pos x="0" y="T5"/>
                  </a:cxn>
                </a:cxnLst>
                <a:rect l="0" t="0" r="r" b="b"/>
                <a:pathLst>
                  <a:path h="891">
                    <a:moveTo>
                      <a:pt x="0" y="0"/>
                    </a:moveTo>
                    <a:lnTo>
                      <a:pt x="0" y="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F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D922088C-CE79-4A80-AE29-131BC5C0F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2007"/>
              <a:ext cx="7314" cy="1902"/>
              <a:chOff x="8674" y="2007"/>
              <a:chExt cx="7314" cy="1902"/>
            </a:xfrm>
          </p:grpSpPr>
          <p:sp>
            <p:nvSpPr>
              <p:cNvPr id="308" name="Freeform 275">
                <a:extLst>
                  <a:ext uri="{FF2B5EF4-FFF2-40B4-BE49-F238E27FC236}">
                    <a16:creationId xmlns:a16="http://schemas.microsoft.com/office/drawing/2014/main" xmlns="" id="{2B5DBBE0-D694-4E66-BEEC-3F8E9BF35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2007"/>
                <a:ext cx="7314" cy="1902"/>
              </a:xfrm>
              <a:custGeom>
                <a:avLst/>
                <a:gdLst>
                  <a:gd name="T0" fmla="+- 0 15987 8674"/>
                  <a:gd name="T1" fmla="*/ T0 w 7314"/>
                  <a:gd name="T2" fmla="+- 0 3909 2007"/>
                  <a:gd name="T3" fmla="*/ 3909 h 1902"/>
                  <a:gd name="T4" fmla="+- 0 8674 8674"/>
                  <a:gd name="T5" fmla="*/ T4 w 7314"/>
                  <a:gd name="T6" fmla="+- 0 3909 2007"/>
                  <a:gd name="T7" fmla="*/ 3909 h 1902"/>
                  <a:gd name="T8" fmla="+- 0 8674 8674"/>
                  <a:gd name="T9" fmla="*/ T8 w 7314"/>
                  <a:gd name="T10" fmla="+- 0 2007 2007"/>
                  <a:gd name="T11" fmla="*/ 2007 h 1902"/>
                  <a:gd name="T12" fmla="+- 0 15987 8674"/>
                  <a:gd name="T13" fmla="*/ T12 w 7314"/>
                  <a:gd name="T14" fmla="+- 0 2007 2007"/>
                  <a:gd name="T15" fmla="*/ 2007 h 1902"/>
                  <a:gd name="T16" fmla="+- 0 15987 8674"/>
                  <a:gd name="T17" fmla="*/ T16 w 7314"/>
                  <a:gd name="T18" fmla="+- 0 3909 2007"/>
                  <a:gd name="T19" fmla="*/ 3909 h 19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314" h="1902">
                    <a:moveTo>
                      <a:pt x="7313" y="1902"/>
                    </a:moveTo>
                    <a:lnTo>
                      <a:pt x="0" y="1902"/>
                    </a:lnTo>
                    <a:lnTo>
                      <a:pt x="0" y="0"/>
                    </a:lnTo>
                    <a:lnTo>
                      <a:pt x="7313" y="0"/>
                    </a:lnTo>
                    <a:lnTo>
                      <a:pt x="7313" y="1902"/>
                    </a:lnTo>
                    <a:close/>
                  </a:path>
                </a:pathLst>
              </a:custGeom>
              <a:solidFill>
                <a:srgbClr val="86B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6C72D079-A668-42C6-A547-DE5323EADA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1737"/>
              <a:ext cx="7314" cy="3062"/>
              <a:chOff x="8674" y="1737"/>
              <a:chExt cx="7314" cy="3062"/>
            </a:xfrm>
          </p:grpSpPr>
          <p:sp>
            <p:nvSpPr>
              <p:cNvPr id="304" name="Freeform 271">
                <a:extLst>
                  <a:ext uri="{FF2B5EF4-FFF2-40B4-BE49-F238E27FC236}">
                    <a16:creationId xmlns:a16="http://schemas.microsoft.com/office/drawing/2014/main" xmlns="" id="{F61DC75C-2159-4AD8-B649-30CD316E0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3900"/>
                <a:ext cx="7314" cy="899"/>
              </a:xfrm>
              <a:custGeom>
                <a:avLst/>
                <a:gdLst>
                  <a:gd name="T0" fmla="+- 0 8674 8674"/>
                  <a:gd name="T1" fmla="*/ T0 w 7314"/>
                  <a:gd name="T2" fmla="+- 0 4799 3900"/>
                  <a:gd name="T3" fmla="*/ 4799 h 899"/>
                  <a:gd name="T4" fmla="+- 0 8674 8674"/>
                  <a:gd name="T5" fmla="*/ T4 w 7314"/>
                  <a:gd name="T6" fmla="+- 0 3900 3900"/>
                  <a:gd name="T7" fmla="*/ 3900 h 899"/>
                  <a:gd name="T8" fmla="+- 0 15987 8674"/>
                  <a:gd name="T9" fmla="*/ T8 w 7314"/>
                  <a:gd name="T10" fmla="+- 0 3900 3900"/>
                  <a:gd name="T11" fmla="*/ 3900 h 899"/>
                  <a:gd name="T12" fmla="+- 0 15987 8674"/>
                  <a:gd name="T13" fmla="*/ T12 w 7314"/>
                  <a:gd name="T14" fmla="+- 0 4799 3900"/>
                  <a:gd name="T15" fmla="*/ 4799 h 899"/>
                  <a:gd name="T16" fmla="+- 0 8674 8674"/>
                  <a:gd name="T17" fmla="*/ T16 w 7314"/>
                  <a:gd name="T18" fmla="+- 0 4799 3900"/>
                  <a:gd name="T19" fmla="*/ 4799 h 8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314" h="899">
                    <a:moveTo>
                      <a:pt x="0" y="899"/>
                    </a:moveTo>
                    <a:lnTo>
                      <a:pt x="0" y="0"/>
                    </a:lnTo>
                    <a:lnTo>
                      <a:pt x="7313" y="0"/>
                    </a:lnTo>
                    <a:lnTo>
                      <a:pt x="7313" y="899"/>
                    </a:lnTo>
                    <a:lnTo>
                      <a:pt x="0" y="899"/>
                    </a:lnTo>
                    <a:close/>
                  </a:path>
                </a:pathLst>
              </a:custGeom>
              <a:solidFill>
                <a:srgbClr val="8A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305" name="Picture 304">
                <a:extLst>
                  <a:ext uri="{FF2B5EF4-FFF2-40B4-BE49-F238E27FC236}">
                    <a16:creationId xmlns:a16="http://schemas.microsoft.com/office/drawing/2014/main" xmlns="" id="{8916A54E-DC7A-4440-A90E-5B30281BF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87" y="1737"/>
                <a:ext cx="871" cy="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" name="Picture 305">
                <a:extLst>
                  <a:ext uri="{FF2B5EF4-FFF2-40B4-BE49-F238E27FC236}">
                    <a16:creationId xmlns:a16="http://schemas.microsoft.com/office/drawing/2014/main" xmlns="" id="{E2325384-262C-40DF-95CB-1F5C7EED72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3" y="2386"/>
                <a:ext cx="17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306">
                <a:extLst>
                  <a:ext uri="{FF2B5EF4-FFF2-40B4-BE49-F238E27FC236}">
                    <a16:creationId xmlns:a16="http://schemas.microsoft.com/office/drawing/2014/main" xmlns="" id="{ECB19A16-7D1D-41F6-90CE-47F66A863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" y="2542"/>
                <a:ext cx="161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19268378-F6DF-4C4B-AAD2-C967AF8453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25" y="1315"/>
              <a:ext cx="1373" cy="1441"/>
              <a:chOff x="8925" y="1315"/>
              <a:chExt cx="1373" cy="1441"/>
            </a:xfrm>
          </p:grpSpPr>
          <p:sp>
            <p:nvSpPr>
              <p:cNvPr id="289" name="Freeform 256">
                <a:extLst>
                  <a:ext uri="{FF2B5EF4-FFF2-40B4-BE49-F238E27FC236}">
                    <a16:creationId xmlns:a16="http://schemas.microsoft.com/office/drawing/2014/main" xmlns="" id="{07D21D33-EDF8-4122-BC4F-4F86F3462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690 8925"/>
                  <a:gd name="T1" fmla="*/ T0 w 1373"/>
                  <a:gd name="T2" fmla="+- 0 1382 1315"/>
                  <a:gd name="T3" fmla="*/ 1382 h 1441"/>
                  <a:gd name="T4" fmla="+- 0 9533 8925"/>
                  <a:gd name="T5" fmla="*/ T4 w 1373"/>
                  <a:gd name="T6" fmla="+- 0 1382 1315"/>
                  <a:gd name="T7" fmla="*/ 1382 h 1441"/>
                  <a:gd name="T8" fmla="+- 0 9540 8925"/>
                  <a:gd name="T9" fmla="*/ T8 w 1373"/>
                  <a:gd name="T10" fmla="+- 0 1371 1315"/>
                  <a:gd name="T11" fmla="*/ 1371 h 1441"/>
                  <a:gd name="T12" fmla="+- 0 9559 8925"/>
                  <a:gd name="T13" fmla="*/ T12 w 1373"/>
                  <a:gd name="T14" fmla="+- 0 1348 1315"/>
                  <a:gd name="T15" fmla="*/ 1348 h 1441"/>
                  <a:gd name="T16" fmla="+- 0 9584 8925"/>
                  <a:gd name="T17" fmla="*/ T16 w 1373"/>
                  <a:gd name="T18" fmla="+- 0 1325 1315"/>
                  <a:gd name="T19" fmla="*/ 1325 h 1441"/>
                  <a:gd name="T20" fmla="+- 0 9611 8925"/>
                  <a:gd name="T21" fmla="*/ T20 w 1373"/>
                  <a:gd name="T22" fmla="+- 0 1315 1315"/>
                  <a:gd name="T23" fmla="*/ 1315 h 1441"/>
                  <a:gd name="T24" fmla="+- 0 9633 8925"/>
                  <a:gd name="T25" fmla="*/ T24 w 1373"/>
                  <a:gd name="T26" fmla="+- 0 1316 1315"/>
                  <a:gd name="T27" fmla="*/ 1316 h 1441"/>
                  <a:gd name="T28" fmla="+- 0 9648 8925"/>
                  <a:gd name="T29" fmla="*/ T28 w 1373"/>
                  <a:gd name="T30" fmla="+- 0 1323 1315"/>
                  <a:gd name="T31" fmla="*/ 1323 h 1441"/>
                  <a:gd name="T32" fmla="+- 0 9665 8925"/>
                  <a:gd name="T33" fmla="*/ T32 w 1373"/>
                  <a:gd name="T34" fmla="+- 0 1343 1315"/>
                  <a:gd name="T35" fmla="*/ 1343 h 1441"/>
                  <a:gd name="T36" fmla="+- 0 9690 8925"/>
                  <a:gd name="T37" fmla="*/ T36 w 1373"/>
                  <a:gd name="T38" fmla="+- 0 1382 1315"/>
                  <a:gd name="T39" fmla="*/ 1382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73" h="1441">
                    <a:moveTo>
                      <a:pt x="765" y="67"/>
                    </a:moveTo>
                    <a:lnTo>
                      <a:pt x="608" y="67"/>
                    </a:lnTo>
                    <a:lnTo>
                      <a:pt x="615" y="56"/>
                    </a:lnTo>
                    <a:lnTo>
                      <a:pt x="634" y="33"/>
                    </a:lnTo>
                    <a:lnTo>
                      <a:pt x="659" y="10"/>
                    </a:lnTo>
                    <a:lnTo>
                      <a:pt x="686" y="0"/>
                    </a:lnTo>
                    <a:lnTo>
                      <a:pt x="708" y="1"/>
                    </a:lnTo>
                    <a:lnTo>
                      <a:pt x="723" y="8"/>
                    </a:lnTo>
                    <a:lnTo>
                      <a:pt x="740" y="28"/>
                    </a:lnTo>
                    <a:lnTo>
                      <a:pt x="765" y="67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0" name="Freeform 257">
                <a:extLst>
                  <a:ext uri="{FF2B5EF4-FFF2-40B4-BE49-F238E27FC236}">
                    <a16:creationId xmlns:a16="http://schemas.microsoft.com/office/drawing/2014/main" xmlns="" id="{C4D003EF-7DC8-4CB8-AE21-FCAD749E0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842 8925"/>
                  <a:gd name="T1" fmla="*/ T0 w 1373"/>
                  <a:gd name="T2" fmla="+- 0 1421 1315"/>
                  <a:gd name="T3" fmla="*/ 1421 h 1441"/>
                  <a:gd name="T4" fmla="+- 0 9381 8925"/>
                  <a:gd name="T5" fmla="*/ T4 w 1373"/>
                  <a:gd name="T6" fmla="+- 0 1421 1315"/>
                  <a:gd name="T7" fmla="*/ 1421 h 1441"/>
                  <a:gd name="T8" fmla="+- 0 9385 8925"/>
                  <a:gd name="T9" fmla="*/ T8 w 1373"/>
                  <a:gd name="T10" fmla="+- 0 1409 1315"/>
                  <a:gd name="T11" fmla="*/ 1409 h 1441"/>
                  <a:gd name="T12" fmla="+- 0 9397 8925"/>
                  <a:gd name="T13" fmla="*/ T12 w 1373"/>
                  <a:gd name="T14" fmla="+- 0 1382 1315"/>
                  <a:gd name="T15" fmla="*/ 1382 h 1441"/>
                  <a:gd name="T16" fmla="+- 0 9416 8925"/>
                  <a:gd name="T17" fmla="*/ T16 w 1373"/>
                  <a:gd name="T18" fmla="+- 0 1354 1315"/>
                  <a:gd name="T19" fmla="*/ 1354 h 1441"/>
                  <a:gd name="T20" fmla="+- 0 9441 8925"/>
                  <a:gd name="T21" fmla="*/ T20 w 1373"/>
                  <a:gd name="T22" fmla="+- 0 1337 1315"/>
                  <a:gd name="T23" fmla="*/ 1337 h 1441"/>
                  <a:gd name="T24" fmla="+- 0 9462 8925"/>
                  <a:gd name="T25" fmla="*/ T24 w 1373"/>
                  <a:gd name="T26" fmla="+- 0 1332 1315"/>
                  <a:gd name="T27" fmla="*/ 1332 h 1441"/>
                  <a:gd name="T28" fmla="+- 0 9479 8925"/>
                  <a:gd name="T29" fmla="*/ T28 w 1373"/>
                  <a:gd name="T30" fmla="+- 0 1335 1315"/>
                  <a:gd name="T31" fmla="*/ 1335 h 1441"/>
                  <a:gd name="T32" fmla="+- 0 9500 8925"/>
                  <a:gd name="T33" fmla="*/ T32 w 1373"/>
                  <a:gd name="T34" fmla="+- 0 1350 1315"/>
                  <a:gd name="T35" fmla="*/ 1350 h 1441"/>
                  <a:gd name="T36" fmla="+- 0 9533 8925"/>
                  <a:gd name="T37" fmla="*/ T36 w 1373"/>
                  <a:gd name="T38" fmla="+- 0 1382 1315"/>
                  <a:gd name="T39" fmla="*/ 1382 h 1441"/>
                  <a:gd name="T40" fmla="+- 0 9829 8925"/>
                  <a:gd name="T41" fmla="*/ T40 w 1373"/>
                  <a:gd name="T42" fmla="+- 0 1382 1315"/>
                  <a:gd name="T43" fmla="*/ 1382 h 1441"/>
                  <a:gd name="T44" fmla="+- 0 9842 8925"/>
                  <a:gd name="T45" fmla="*/ T44 w 1373"/>
                  <a:gd name="T46" fmla="+- 0 1421 1315"/>
                  <a:gd name="T47" fmla="*/ 1421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373" h="1441">
                    <a:moveTo>
                      <a:pt x="917" y="106"/>
                    </a:moveTo>
                    <a:lnTo>
                      <a:pt x="456" y="106"/>
                    </a:lnTo>
                    <a:lnTo>
                      <a:pt x="460" y="94"/>
                    </a:lnTo>
                    <a:lnTo>
                      <a:pt x="472" y="67"/>
                    </a:lnTo>
                    <a:lnTo>
                      <a:pt x="491" y="39"/>
                    </a:lnTo>
                    <a:lnTo>
                      <a:pt x="516" y="22"/>
                    </a:lnTo>
                    <a:lnTo>
                      <a:pt x="537" y="17"/>
                    </a:lnTo>
                    <a:lnTo>
                      <a:pt x="554" y="20"/>
                    </a:lnTo>
                    <a:lnTo>
                      <a:pt x="575" y="35"/>
                    </a:lnTo>
                    <a:lnTo>
                      <a:pt x="608" y="67"/>
                    </a:lnTo>
                    <a:lnTo>
                      <a:pt x="904" y="67"/>
                    </a:lnTo>
                    <a:lnTo>
                      <a:pt x="917" y="106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1" name="Freeform 258">
                <a:extLst>
                  <a:ext uri="{FF2B5EF4-FFF2-40B4-BE49-F238E27FC236}">
                    <a16:creationId xmlns:a16="http://schemas.microsoft.com/office/drawing/2014/main" xmlns="" id="{11BD6F1B-59DD-40CC-BC38-2B31326CC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829 8925"/>
                  <a:gd name="T1" fmla="*/ T0 w 1373"/>
                  <a:gd name="T2" fmla="+- 0 1382 1315"/>
                  <a:gd name="T3" fmla="*/ 1382 h 1441"/>
                  <a:gd name="T4" fmla="+- 0 9690 8925"/>
                  <a:gd name="T5" fmla="*/ T4 w 1373"/>
                  <a:gd name="T6" fmla="+- 0 1382 1315"/>
                  <a:gd name="T7" fmla="*/ 1382 h 1441"/>
                  <a:gd name="T8" fmla="+- 0 9699 8925"/>
                  <a:gd name="T9" fmla="*/ T8 w 1373"/>
                  <a:gd name="T10" fmla="+- 0 1373 1315"/>
                  <a:gd name="T11" fmla="*/ 1373 h 1441"/>
                  <a:gd name="T12" fmla="+- 0 9723 8925"/>
                  <a:gd name="T13" fmla="*/ T12 w 1373"/>
                  <a:gd name="T14" fmla="+- 0 1356 1315"/>
                  <a:gd name="T15" fmla="*/ 1356 h 1441"/>
                  <a:gd name="T16" fmla="+- 0 9753 8925"/>
                  <a:gd name="T17" fmla="*/ T16 w 1373"/>
                  <a:gd name="T18" fmla="+- 0 1340 1315"/>
                  <a:gd name="T19" fmla="*/ 1340 h 1441"/>
                  <a:gd name="T20" fmla="+- 0 9782 8925"/>
                  <a:gd name="T21" fmla="*/ T20 w 1373"/>
                  <a:gd name="T22" fmla="+- 0 1337 1315"/>
                  <a:gd name="T23" fmla="*/ 1337 h 1441"/>
                  <a:gd name="T24" fmla="+- 0 9803 8925"/>
                  <a:gd name="T25" fmla="*/ T24 w 1373"/>
                  <a:gd name="T26" fmla="+- 0 1343 1315"/>
                  <a:gd name="T27" fmla="*/ 1343 h 1441"/>
                  <a:gd name="T28" fmla="+- 0 9816 8925"/>
                  <a:gd name="T29" fmla="*/ T28 w 1373"/>
                  <a:gd name="T30" fmla="+- 0 1354 1315"/>
                  <a:gd name="T31" fmla="*/ 1354 h 1441"/>
                  <a:gd name="T32" fmla="+- 0 9827 8925"/>
                  <a:gd name="T33" fmla="*/ T32 w 1373"/>
                  <a:gd name="T34" fmla="+- 0 1378 1315"/>
                  <a:gd name="T35" fmla="*/ 1378 h 1441"/>
                  <a:gd name="T36" fmla="+- 0 9829 8925"/>
                  <a:gd name="T37" fmla="*/ T36 w 1373"/>
                  <a:gd name="T38" fmla="+- 0 1382 1315"/>
                  <a:gd name="T39" fmla="*/ 1382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73" h="1441">
                    <a:moveTo>
                      <a:pt x="904" y="67"/>
                    </a:moveTo>
                    <a:lnTo>
                      <a:pt x="765" y="67"/>
                    </a:lnTo>
                    <a:lnTo>
                      <a:pt x="774" y="58"/>
                    </a:lnTo>
                    <a:lnTo>
                      <a:pt x="798" y="41"/>
                    </a:lnTo>
                    <a:lnTo>
                      <a:pt x="828" y="25"/>
                    </a:lnTo>
                    <a:lnTo>
                      <a:pt x="857" y="22"/>
                    </a:lnTo>
                    <a:lnTo>
                      <a:pt x="878" y="28"/>
                    </a:lnTo>
                    <a:lnTo>
                      <a:pt x="891" y="39"/>
                    </a:lnTo>
                    <a:lnTo>
                      <a:pt x="902" y="63"/>
                    </a:lnTo>
                    <a:lnTo>
                      <a:pt x="904" y="67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2" name="Freeform 259">
                <a:extLst>
                  <a:ext uri="{FF2B5EF4-FFF2-40B4-BE49-F238E27FC236}">
                    <a16:creationId xmlns:a16="http://schemas.microsoft.com/office/drawing/2014/main" xmlns="" id="{9238A863-EFD9-45D6-8480-DB1C72600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979 8925"/>
                  <a:gd name="T1" fmla="*/ T0 w 1373"/>
                  <a:gd name="T2" fmla="+- 0 1498 1315"/>
                  <a:gd name="T3" fmla="*/ 1498 h 1441"/>
                  <a:gd name="T4" fmla="+- 0 9243 8925"/>
                  <a:gd name="T5" fmla="*/ T4 w 1373"/>
                  <a:gd name="T6" fmla="+- 0 1498 1315"/>
                  <a:gd name="T7" fmla="*/ 1498 h 1441"/>
                  <a:gd name="T8" fmla="+- 0 9244 8925"/>
                  <a:gd name="T9" fmla="*/ T8 w 1373"/>
                  <a:gd name="T10" fmla="+- 0 1485 1315"/>
                  <a:gd name="T11" fmla="*/ 1485 h 1441"/>
                  <a:gd name="T12" fmla="+- 0 9261 8925"/>
                  <a:gd name="T13" fmla="*/ T12 w 1373"/>
                  <a:gd name="T14" fmla="+- 0 1424 1315"/>
                  <a:gd name="T15" fmla="*/ 1424 h 1441"/>
                  <a:gd name="T16" fmla="+- 0 9317 8925"/>
                  <a:gd name="T17" fmla="*/ T16 w 1373"/>
                  <a:gd name="T18" fmla="+- 0 1390 1315"/>
                  <a:gd name="T19" fmla="*/ 1390 h 1441"/>
                  <a:gd name="T20" fmla="+- 0 9341 8925"/>
                  <a:gd name="T21" fmla="*/ T20 w 1373"/>
                  <a:gd name="T22" fmla="+- 0 1400 1315"/>
                  <a:gd name="T23" fmla="*/ 1400 h 1441"/>
                  <a:gd name="T24" fmla="+- 0 9381 8925"/>
                  <a:gd name="T25" fmla="*/ T24 w 1373"/>
                  <a:gd name="T26" fmla="+- 0 1421 1315"/>
                  <a:gd name="T27" fmla="*/ 1421 h 1441"/>
                  <a:gd name="T28" fmla="+- 0 9967 8925"/>
                  <a:gd name="T29" fmla="*/ T28 w 1373"/>
                  <a:gd name="T30" fmla="+- 0 1421 1315"/>
                  <a:gd name="T31" fmla="*/ 1421 h 1441"/>
                  <a:gd name="T32" fmla="+- 0 9971 8925"/>
                  <a:gd name="T33" fmla="*/ T32 w 1373"/>
                  <a:gd name="T34" fmla="+- 0 1427 1315"/>
                  <a:gd name="T35" fmla="*/ 1427 h 1441"/>
                  <a:gd name="T36" fmla="+- 0 9976 8925"/>
                  <a:gd name="T37" fmla="*/ T36 w 1373"/>
                  <a:gd name="T38" fmla="+- 0 1452 1315"/>
                  <a:gd name="T39" fmla="*/ 1452 h 1441"/>
                  <a:gd name="T40" fmla="+- 0 9979 8925"/>
                  <a:gd name="T41" fmla="*/ T40 w 1373"/>
                  <a:gd name="T42" fmla="+- 0 1498 1315"/>
                  <a:gd name="T43" fmla="*/ 1498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373" h="1441">
                    <a:moveTo>
                      <a:pt x="1054" y="183"/>
                    </a:moveTo>
                    <a:lnTo>
                      <a:pt x="318" y="183"/>
                    </a:lnTo>
                    <a:lnTo>
                      <a:pt x="319" y="170"/>
                    </a:lnTo>
                    <a:lnTo>
                      <a:pt x="336" y="109"/>
                    </a:lnTo>
                    <a:lnTo>
                      <a:pt x="392" y="75"/>
                    </a:lnTo>
                    <a:lnTo>
                      <a:pt x="416" y="85"/>
                    </a:lnTo>
                    <a:lnTo>
                      <a:pt x="456" y="106"/>
                    </a:lnTo>
                    <a:lnTo>
                      <a:pt x="1042" y="106"/>
                    </a:lnTo>
                    <a:lnTo>
                      <a:pt x="1046" y="112"/>
                    </a:lnTo>
                    <a:lnTo>
                      <a:pt x="1051" y="137"/>
                    </a:lnTo>
                    <a:lnTo>
                      <a:pt x="1054" y="183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3" name="Freeform 260">
                <a:extLst>
                  <a:ext uri="{FF2B5EF4-FFF2-40B4-BE49-F238E27FC236}">
                    <a16:creationId xmlns:a16="http://schemas.microsoft.com/office/drawing/2014/main" xmlns="" id="{E8DEC486-6D08-472C-9967-6A58661E2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967 8925"/>
                  <a:gd name="T1" fmla="*/ T0 w 1373"/>
                  <a:gd name="T2" fmla="+- 0 1421 1315"/>
                  <a:gd name="T3" fmla="*/ 1421 h 1441"/>
                  <a:gd name="T4" fmla="+- 0 9842 8925"/>
                  <a:gd name="T5" fmla="*/ T4 w 1373"/>
                  <a:gd name="T6" fmla="+- 0 1421 1315"/>
                  <a:gd name="T7" fmla="*/ 1421 h 1441"/>
                  <a:gd name="T8" fmla="+- 0 9853 8925"/>
                  <a:gd name="T9" fmla="*/ T8 w 1373"/>
                  <a:gd name="T10" fmla="+- 0 1416 1315"/>
                  <a:gd name="T11" fmla="*/ 1416 h 1441"/>
                  <a:gd name="T12" fmla="+- 0 9880 8925"/>
                  <a:gd name="T13" fmla="*/ T12 w 1373"/>
                  <a:gd name="T14" fmla="+- 0 1404 1315"/>
                  <a:gd name="T15" fmla="*/ 1404 h 1441"/>
                  <a:gd name="T16" fmla="+- 0 9913 8925"/>
                  <a:gd name="T17" fmla="*/ T16 w 1373"/>
                  <a:gd name="T18" fmla="+- 0 1397 1315"/>
                  <a:gd name="T19" fmla="*/ 1397 h 1441"/>
                  <a:gd name="T20" fmla="+- 0 9943 8925"/>
                  <a:gd name="T21" fmla="*/ T20 w 1373"/>
                  <a:gd name="T22" fmla="+- 0 1401 1315"/>
                  <a:gd name="T23" fmla="*/ 1401 h 1441"/>
                  <a:gd name="T24" fmla="+- 0 9961 8925"/>
                  <a:gd name="T25" fmla="*/ T24 w 1373"/>
                  <a:gd name="T26" fmla="+- 0 1413 1315"/>
                  <a:gd name="T27" fmla="*/ 1413 h 1441"/>
                  <a:gd name="T28" fmla="+- 0 9967 8925"/>
                  <a:gd name="T29" fmla="*/ T28 w 1373"/>
                  <a:gd name="T30" fmla="+- 0 1421 1315"/>
                  <a:gd name="T31" fmla="*/ 1421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73" h="1441">
                    <a:moveTo>
                      <a:pt x="1042" y="106"/>
                    </a:moveTo>
                    <a:lnTo>
                      <a:pt x="917" y="106"/>
                    </a:lnTo>
                    <a:lnTo>
                      <a:pt x="928" y="101"/>
                    </a:lnTo>
                    <a:lnTo>
                      <a:pt x="955" y="89"/>
                    </a:lnTo>
                    <a:lnTo>
                      <a:pt x="988" y="82"/>
                    </a:lnTo>
                    <a:lnTo>
                      <a:pt x="1018" y="86"/>
                    </a:lnTo>
                    <a:lnTo>
                      <a:pt x="1036" y="98"/>
                    </a:lnTo>
                    <a:lnTo>
                      <a:pt x="1042" y="106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4" name="Freeform 261">
                <a:extLst>
                  <a:ext uri="{FF2B5EF4-FFF2-40B4-BE49-F238E27FC236}">
                    <a16:creationId xmlns:a16="http://schemas.microsoft.com/office/drawing/2014/main" xmlns="" id="{64BF055A-6B93-4770-94E9-05CFCD5CA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107 8925"/>
                  <a:gd name="T1" fmla="*/ T0 w 1373"/>
                  <a:gd name="T2" fmla="+- 0 2473 1315"/>
                  <a:gd name="T3" fmla="*/ 2473 h 1441"/>
                  <a:gd name="T4" fmla="+- 0 9069 8925"/>
                  <a:gd name="T5" fmla="*/ T4 w 1373"/>
                  <a:gd name="T6" fmla="+- 0 2440 1315"/>
                  <a:gd name="T7" fmla="*/ 2440 h 1441"/>
                  <a:gd name="T8" fmla="+- 0 9069 8925"/>
                  <a:gd name="T9" fmla="*/ T8 w 1373"/>
                  <a:gd name="T10" fmla="+- 0 2397 1315"/>
                  <a:gd name="T11" fmla="*/ 2397 h 1441"/>
                  <a:gd name="T12" fmla="+- 0 9070 8925"/>
                  <a:gd name="T13" fmla="*/ T12 w 1373"/>
                  <a:gd name="T14" fmla="+- 0 2351 1315"/>
                  <a:gd name="T15" fmla="*/ 2351 h 1441"/>
                  <a:gd name="T16" fmla="+- 0 8981 8925"/>
                  <a:gd name="T17" fmla="*/ T16 w 1373"/>
                  <a:gd name="T18" fmla="+- 0 2272 1315"/>
                  <a:gd name="T19" fmla="*/ 2272 h 1441"/>
                  <a:gd name="T20" fmla="+- 0 9016 8925"/>
                  <a:gd name="T21" fmla="*/ T20 w 1373"/>
                  <a:gd name="T22" fmla="+- 0 2209 1315"/>
                  <a:gd name="T23" fmla="*/ 2209 h 1441"/>
                  <a:gd name="T24" fmla="+- 0 8979 8925"/>
                  <a:gd name="T25" fmla="*/ T24 w 1373"/>
                  <a:gd name="T26" fmla="+- 0 2190 1315"/>
                  <a:gd name="T27" fmla="*/ 2190 h 1441"/>
                  <a:gd name="T28" fmla="+- 0 8936 8925"/>
                  <a:gd name="T29" fmla="*/ T28 w 1373"/>
                  <a:gd name="T30" fmla="+- 0 2144 1315"/>
                  <a:gd name="T31" fmla="*/ 2144 h 1441"/>
                  <a:gd name="T32" fmla="+- 0 8937 8925"/>
                  <a:gd name="T33" fmla="*/ T32 w 1373"/>
                  <a:gd name="T34" fmla="+- 0 2105 1315"/>
                  <a:gd name="T35" fmla="*/ 2105 h 1441"/>
                  <a:gd name="T36" fmla="+- 0 8986 8925"/>
                  <a:gd name="T37" fmla="*/ T36 w 1373"/>
                  <a:gd name="T38" fmla="+- 0 2053 1315"/>
                  <a:gd name="T39" fmla="*/ 2053 h 1441"/>
                  <a:gd name="T40" fmla="+- 0 8955 8925"/>
                  <a:gd name="T41" fmla="*/ T40 w 1373"/>
                  <a:gd name="T42" fmla="+- 0 2025 1315"/>
                  <a:gd name="T43" fmla="*/ 2025 h 1441"/>
                  <a:gd name="T44" fmla="+- 0 8925 8925"/>
                  <a:gd name="T45" fmla="*/ T44 w 1373"/>
                  <a:gd name="T46" fmla="+- 0 1969 1315"/>
                  <a:gd name="T47" fmla="*/ 1969 h 1441"/>
                  <a:gd name="T48" fmla="+- 0 8936 8925"/>
                  <a:gd name="T49" fmla="*/ T48 w 1373"/>
                  <a:gd name="T50" fmla="+- 0 1931 1315"/>
                  <a:gd name="T51" fmla="*/ 1931 h 1441"/>
                  <a:gd name="T52" fmla="+- 0 8996 8925"/>
                  <a:gd name="T53" fmla="*/ T52 w 1373"/>
                  <a:gd name="T54" fmla="+- 0 1894 1315"/>
                  <a:gd name="T55" fmla="*/ 1894 h 1441"/>
                  <a:gd name="T56" fmla="+- 0 8973 8925"/>
                  <a:gd name="T57" fmla="*/ T56 w 1373"/>
                  <a:gd name="T58" fmla="+- 0 1859 1315"/>
                  <a:gd name="T59" fmla="*/ 1859 h 1441"/>
                  <a:gd name="T60" fmla="+- 0 8958 8925"/>
                  <a:gd name="T61" fmla="*/ T60 w 1373"/>
                  <a:gd name="T62" fmla="+- 0 1797 1315"/>
                  <a:gd name="T63" fmla="*/ 1797 h 1441"/>
                  <a:gd name="T64" fmla="+- 0 8977 8925"/>
                  <a:gd name="T65" fmla="*/ T64 w 1373"/>
                  <a:gd name="T66" fmla="+- 0 1763 1315"/>
                  <a:gd name="T67" fmla="*/ 1763 h 1441"/>
                  <a:gd name="T68" fmla="+- 0 9045 8925"/>
                  <a:gd name="T69" fmla="*/ T68 w 1373"/>
                  <a:gd name="T70" fmla="+- 0 1742 1315"/>
                  <a:gd name="T71" fmla="*/ 1742 h 1441"/>
                  <a:gd name="T72" fmla="+- 0 9031 8925"/>
                  <a:gd name="T73" fmla="*/ T72 w 1373"/>
                  <a:gd name="T74" fmla="+- 0 1702 1315"/>
                  <a:gd name="T75" fmla="*/ 1702 h 1441"/>
                  <a:gd name="T76" fmla="+- 0 9031 8925"/>
                  <a:gd name="T77" fmla="*/ T76 w 1373"/>
                  <a:gd name="T78" fmla="+- 0 1639 1315"/>
                  <a:gd name="T79" fmla="*/ 1639 h 1441"/>
                  <a:gd name="T80" fmla="+- 0 9058 8925"/>
                  <a:gd name="T81" fmla="*/ T80 w 1373"/>
                  <a:gd name="T82" fmla="+- 0 1611 1315"/>
                  <a:gd name="T83" fmla="*/ 1611 h 1441"/>
                  <a:gd name="T84" fmla="+- 0 9129 8925"/>
                  <a:gd name="T85" fmla="*/ T84 w 1373"/>
                  <a:gd name="T86" fmla="+- 0 1607 1315"/>
                  <a:gd name="T87" fmla="*/ 1607 h 1441"/>
                  <a:gd name="T88" fmla="+- 0 9128 8925"/>
                  <a:gd name="T89" fmla="*/ T88 w 1373"/>
                  <a:gd name="T90" fmla="+- 0 1531 1315"/>
                  <a:gd name="T91" fmla="*/ 1531 h 1441"/>
                  <a:gd name="T92" fmla="+- 0 9199 8925"/>
                  <a:gd name="T93" fmla="*/ T92 w 1373"/>
                  <a:gd name="T94" fmla="+- 0 1487 1315"/>
                  <a:gd name="T95" fmla="*/ 1487 h 1441"/>
                  <a:gd name="T96" fmla="+- 0 10069 8925"/>
                  <a:gd name="T97" fmla="*/ T96 w 1373"/>
                  <a:gd name="T98" fmla="+- 0 1498 1315"/>
                  <a:gd name="T99" fmla="*/ 1498 h 1441"/>
                  <a:gd name="T100" fmla="+- 0 10097 8925"/>
                  <a:gd name="T101" fmla="*/ T100 w 1373"/>
                  <a:gd name="T102" fmla="+- 0 1520 1315"/>
                  <a:gd name="T103" fmla="*/ 1520 h 1441"/>
                  <a:gd name="T104" fmla="+- 0 10102 8925"/>
                  <a:gd name="T105" fmla="*/ T104 w 1373"/>
                  <a:gd name="T106" fmla="+- 0 1562 1315"/>
                  <a:gd name="T107" fmla="*/ 1562 h 1441"/>
                  <a:gd name="T108" fmla="+- 0 10107 8925"/>
                  <a:gd name="T109" fmla="*/ T108 w 1373"/>
                  <a:gd name="T110" fmla="+- 0 1608 1315"/>
                  <a:gd name="T111" fmla="*/ 1608 h 1441"/>
                  <a:gd name="T112" fmla="+- 0 10205 8925"/>
                  <a:gd name="T113" fmla="*/ T112 w 1373"/>
                  <a:gd name="T114" fmla="+- 0 1675 1315"/>
                  <a:gd name="T115" fmla="*/ 1675 h 1441"/>
                  <a:gd name="T116" fmla="+- 0 10178 8925"/>
                  <a:gd name="T117" fmla="*/ T116 w 1373"/>
                  <a:gd name="T118" fmla="+- 0 1742 1315"/>
                  <a:gd name="T119" fmla="*/ 1742 h 1441"/>
                  <a:gd name="T120" fmla="+- 0 10217 8925"/>
                  <a:gd name="T121" fmla="*/ T120 w 1373"/>
                  <a:gd name="T122" fmla="+- 0 1756 1315"/>
                  <a:gd name="T123" fmla="*/ 1756 h 1441"/>
                  <a:gd name="T124" fmla="+- 0 10265 8925"/>
                  <a:gd name="T125" fmla="*/ T124 w 1373"/>
                  <a:gd name="T126" fmla="+- 0 1797 1315"/>
                  <a:gd name="T127" fmla="*/ 1797 h 1441"/>
                  <a:gd name="T128" fmla="+- 0 10269 8925"/>
                  <a:gd name="T129" fmla="*/ T128 w 1373"/>
                  <a:gd name="T130" fmla="+- 0 1836 1315"/>
                  <a:gd name="T131" fmla="*/ 1836 h 1441"/>
                  <a:gd name="T132" fmla="+- 0 10227 8925"/>
                  <a:gd name="T133" fmla="*/ T132 w 1373"/>
                  <a:gd name="T134" fmla="+- 0 1894 1315"/>
                  <a:gd name="T135" fmla="*/ 1894 h 1441"/>
                  <a:gd name="T136" fmla="+- 0 10261 8925"/>
                  <a:gd name="T137" fmla="*/ T136 w 1373"/>
                  <a:gd name="T138" fmla="+- 0 1917 1315"/>
                  <a:gd name="T139" fmla="*/ 1917 h 1441"/>
                  <a:gd name="T140" fmla="+- 0 10297 8925"/>
                  <a:gd name="T141" fmla="*/ T140 w 1373"/>
                  <a:gd name="T142" fmla="+- 0 1969 1315"/>
                  <a:gd name="T143" fmla="*/ 1969 h 1441"/>
                  <a:gd name="T144" fmla="+- 0 10291 8925"/>
                  <a:gd name="T145" fmla="*/ T144 w 1373"/>
                  <a:gd name="T146" fmla="+- 0 2007 1315"/>
                  <a:gd name="T147" fmla="*/ 2007 h 1441"/>
                  <a:gd name="T148" fmla="+- 0 10236 8925"/>
                  <a:gd name="T149" fmla="*/ T148 w 1373"/>
                  <a:gd name="T150" fmla="+- 0 2053 1315"/>
                  <a:gd name="T151" fmla="*/ 2053 h 1441"/>
                  <a:gd name="T152" fmla="+- 0 10264 8925"/>
                  <a:gd name="T153" fmla="*/ T152 w 1373"/>
                  <a:gd name="T154" fmla="+- 0 2084 1315"/>
                  <a:gd name="T155" fmla="*/ 2084 h 1441"/>
                  <a:gd name="T156" fmla="+- 0 10287 8925"/>
                  <a:gd name="T157" fmla="*/ T156 w 1373"/>
                  <a:gd name="T158" fmla="+- 0 2144 1315"/>
                  <a:gd name="T159" fmla="*/ 2144 h 1441"/>
                  <a:gd name="T160" fmla="+- 0 10271 8925"/>
                  <a:gd name="T161" fmla="*/ T160 w 1373"/>
                  <a:gd name="T162" fmla="+- 0 2179 1315"/>
                  <a:gd name="T163" fmla="*/ 2179 h 1441"/>
                  <a:gd name="T164" fmla="+- 0 10207 8925"/>
                  <a:gd name="T165" fmla="*/ T164 w 1373"/>
                  <a:gd name="T166" fmla="+- 0 2209 1315"/>
                  <a:gd name="T167" fmla="*/ 2209 h 1441"/>
                  <a:gd name="T168" fmla="+- 0 10226 8925"/>
                  <a:gd name="T169" fmla="*/ T168 w 1373"/>
                  <a:gd name="T170" fmla="+- 0 2247 1315"/>
                  <a:gd name="T171" fmla="*/ 2247 h 1441"/>
                  <a:gd name="T172" fmla="+- 0 10233 8925"/>
                  <a:gd name="T173" fmla="*/ T172 w 1373"/>
                  <a:gd name="T174" fmla="+- 0 2310 1315"/>
                  <a:gd name="T175" fmla="*/ 2310 h 1441"/>
                  <a:gd name="T176" fmla="+- 0 10210 8925"/>
                  <a:gd name="T177" fmla="*/ T176 w 1373"/>
                  <a:gd name="T178" fmla="+- 0 2341 1315"/>
                  <a:gd name="T179" fmla="*/ 2341 h 1441"/>
                  <a:gd name="T180" fmla="+- 0 10140 8925"/>
                  <a:gd name="T181" fmla="*/ T180 w 1373"/>
                  <a:gd name="T182" fmla="+- 0 2354 1315"/>
                  <a:gd name="T183" fmla="*/ 2354 h 1441"/>
                  <a:gd name="T184" fmla="+- 0 10149 8925"/>
                  <a:gd name="T185" fmla="*/ T184 w 1373"/>
                  <a:gd name="T186" fmla="+- 0 2395 1315"/>
                  <a:gd name="T187" fmla="*/ 2395 h 1441"/>
                  <a:gd name="T188" fmla="+- 0 10141 8925"/>
                  <a:gd name="T189" fmla="*/ T188 w 1373"/>
                  <a:gd name="T190" fmla="+- 0 2458 1315"/>
                  <a:gd name="T191" fmla="*/ 2458 h 1441"/>
                  <a:gd name="T192" fmla="+- 0 10122 8925"/>
                  <a:gd name="T193" fmla="*/ T192 w 1373"/>
                  <a:gd name="T194" fmla="+- 0 2476 1315"/>
                  <a:gd name="T195" fmla="*/ 2476 h 1441"/>
                  <a:gd name="T196" fmla="+- 0 9170 8925"/>
                  <a:gd name="T197" fmla="*/ T196 w 1373"/>
                  <a:gd name="T198" fmla="+- 0 2478 1315"/>
                  <a:gd name="T199" fmla="*/ 2478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</a:cxnLst>
                <a:rect l="0" t="0" r="r" b="b"/>
                <a:pathLst>
                  <a:path w="1373" h="1441">
                    <a:moveTo>
                      <a:pt x="216" y="1163"/>
                    </a:moveTo>
                    <a:lnTo>
                      <a:pt x="182" y="1158"/>
                    </a:lnTo>
                    <a:lnTo>
                      <a:pt x="157" y="1143"/>
                    </a:lnTo>
                    <a:lnTo>
                      <a:pt x="144" y="1125"/>
                    </a:lnTo>
                    <a:lnTo>
                      <a:pt x="140" y="1108"/>
                    </a:lnTo>
                    <a:lnTo>
                      <a:pt x="144" y="1082"/>
                    </a:lnTo>
                    <a:lnTo>
                      <a:pt x="158" y="1039"/>
                    </a:lnTo>
                    <a:lnTo>
                      <a:pt x="145" y="1036"/>
                    </a:lnTo>
                    <a:lnTo>
                      <a:pt x="86" y="1016"/>
                    </a:lnTo>
                    <a:lnTo>
                      <a:pt x="56" y="957"/>
                    </a:lnTo>
                    <a:lnTo>
                      <a:pt x="67" y="934"/>
                    </a:lnTo>
                    <a:lnTo>
                      <a:pt x="91" y="894"/>
                    </a:lnTo>
                    <a:lnTo>
                      <a:pt x="79" y="889"/>
                    </a:lnTo>
                    <a:lnTo>
                      <a:pt x="54" y="875"/>
                    </a:lnTo>
                    <a:lnTo>
                      <a:pt x="27" y="854"/>
                    </a:lnTo>
                    <a:lnTo>
                      <a:pt x="11" y="829"/>
                    </a:lnTo>
                    <a:lnTo>
                      <a:pt x="8" y="807"/>
                    </a:lnTo>
                    <a:lnTo>
                      <a:pt x="12" y="790"/>
                    </a:lnTo>
                    <a:lnTo>
                      <a:pt x="29" y="770"/>
                    </a:lnTo>
                    <a:lnTo>
                      <a:pt x="61" y="738"/>
                    </a:lnTo>
                    <a:lnTo>
                      <a:pt x="52" y="730"/>
                    </a:lnTo>
                    <a:lnTo>
                      <a:pt x="30" y="710"/>
                    </a:lnTo>
                    <a:lnTo>
                      <a:pt x="9" y="683"/>
                    </a:lnTo>
                    <a:lnTo>
                      <a:pt x="0" y="654"/>
                    </a:lnTo>
                    <a:lnTo>
                      <a:pt x="3" y="632"/>
                    </a:lnTo>
                    <a:lnTo>
                      <a:pt x="11" y="616"/>
                    </a:lnTo>
                    <a:lnTo>
                      <a:pt x="32" y="601"/>
                    </a:lnTo>
                    <a:lnTo>
                      <a:pt x="71" y="579"/>
                    </a:lnTo>
                    <a:lnTo>
                      <a:pt x="63" y="568"/>
                    </a:lnTo>
                    <a:lnTo>
                      <a:pt x="48" y="544"/>
                    </a:lnTo>
                    <a:lnTo>
                      <a:pt x="34" y="512"/>
                    </a:lnTo>
                    <a:lnTo>
                      <a:pt x="33" y="482"/>
                    </a:lnTo>
                    <a:lnTo>
                      <a:pt x="41" y="461"/>
                    </a:lnTo>
                    <a:lnTo>
                      <a:pt x="52" y="448"/>
                    </a:lnTo>
                    <a:lnTo>
                      <a:pt x="76" y="439"/>
                    </a:lnTo>
                    <a:lnTo>
                      <a:pt x="120" y="427"/>
                    </a:lnTo>
                    <a:lnTo>
                      <a:pt x="115" y="415"/>
                    </a:lnTo>
                    <a:lnTo>
                      <a:pt x="106" y="387"/>
                    </a:lnTo>
                    <a:lnTo>
                      <a:pt x="100" y="353"/>
                    </a:lnTo>
                    <a:lnTo>
                      <a:pt x="106" y="324"/>
                    </a:lnTo>
                    <a:lnTo>
                      <a:pt x="119" y="305"/>
                    </a:lnTo>
                    <a:lnTo>
                      <a:pt x="133" y="296"/>
                    </a:lnTo>
                    <a:lnTo>
                      <a:pt x="159" y="293"/>
                    </a:lnTo>
                    <a:lnTo>
                      <a:pt x="204" y="292"/>
                    </a:lnTo>
                    <a:lnTo>
                      <a:pt x="202" y="280"/>
                    </a:lnTo>
                    <a:lnTo>
                      <a:pt x="203" y="216"/>
                    </a:lnTo>
                    <a:lnTo>
                      <a:pt x="249" y="169"/>
                    </a:lnTo>
                    <a:lnTo>
                      <a:pt x="274" y="172"/>
                    </a:lnTo>
                    <a:lnTo>
                      <a:pt x="318" y="183"/>
                    </a:lnTo>
                    <a:lnTo>
                      <a:pt x="1144" y="183"/>
                    </a:lnTo>
                    <a:lnTo>
                      <a:pt x="1157" y="189"/>
                    </a:lnTo>
                    <a:lnTo>
                      <a:pt x="1172" y="205"/>
                    </a:lnTo>
                    <a:lnTo>
                      <a:pt x="1179" y="221"/>
                    </a:lnTo>
                    <a:lnTo>
                      <a:pt x="1177" y="247"/>
                    </a:lnTo>
                    <a:lnTo>
                      <a:pt x="1169" y="292"/>
                    </a:lnTo>
                    <a:lnTo>
                      <a:pt x="1182" y="293"/>
                    </a:lnTo>
                    <a:lnTo>
                      <a:pt x="1243" y="305"/>
                    </a:lnTo>
                    <a:lnTo>
                      <a:pt x="1280" y="360"/>
                    </a:lnTo>
                    <a:lnTo>
                      <a:pt x="1272" y="385"/>
                    </a:lnTo>
                    <a:lnTo>
                      <a:pt x="1253" y="427"/>
                    </a:lnTo>
                    <a:lnTo>
                      <a:pt x="1265" y="430"/>
                    </a:lnTo>
                    <a:lnTo>
                      <a:pt x="1292" y="441"/>
                    </a:lnTo>
                    <a:lnTo>
                      <a:pt x="1322" y="458"/>
                    </a:lnTo>
                    <a:lnTo>
                      <a:pt x="1340" y="482"/>
                    </a:lnTo>
                    <a:lnTo>
                      <a:pt x="1346" y="504"/>
                    </a:lnTo>
                    <a:lnTo>
                      <a:pt x="1344" y="521"/>
                    </a:lnTo>
                    <a:lnTo>
                      <a:pt x="1330" y="543"/>
                    </a:lnTo>
                    <a:lnTo>
                      <a:pt x="1302" y="579"/>
                    </a:lnTo>
                    <a:lnTo>
                      <a:pt x="1312" y="585"/>
                    </a:lnTo>
                    <a:lnTo>
                      <a:pt x="1336" y="602"/>
                    </a:lnTo>
                    <a:lnTo>
                      <a:pt x="1360" y="626"/>
                    </a:lnTo>
                    <a:lnTo>
                      <a:pt x="1372" y="654"/>
                    </a:lnTo>
                    <a:lnTo>
                      <a:pt x="1373" y="676"/>
                    </a:lnTo>
                    <a:lnTo>
                      <a:pt x="1366" y="692"/>
                    </a:lnTo>
                    <a:lnTo>
                      <a:pt x="1348" y="710"/>
                    </a:lnTo>
                    <a:lnTo>
                      <a:pt x="1311" y="738"/>
                    </a:lnTo>
                    <a:lnTo>
                      <a:pt x="1320" y="747"/>
                    </a:lnTo>
                    <a:lnTo>
                      <a:pt x="1339" y="769"/>
                    </a:lnTo>
                    <a:lnTo>
                      <a:pt x="1357" y="799"/>
                    </a:lnTo>
                    <a:lnTo>
                      <a:pt x="1362" y="829"/>
                    </a:lnTo>
                    <a:lnTo>
                      <a:pt x="1356" y="850"/>
                    </a:lnTo>
                    <a:lnTo>
                      <a:pt x="1346" y="864"/>
                    </a:lnTo>
                    <a:lnTo>
                      <a:pt x="1324" y="877"/>
                    </a:lnTo>
                    <a:lnTo>
                      <a:pt x="1282" y="894"/>
                    </a:lnTo>
                    <a:lnTo>
                      <a:pt x="1288" y="905"/>
                    </a:lnTo>
                    <a:lnTo>
                      <a:pt x="1301" y="932"/>
                    </a:lnTo>
                    <a:lnTo>
                      <a:pt x="1311" y="965"/>
                    </a:lnTo>
                    <a:lnTo>
                      <a:pt x="1308" y="995"/>
                    </a:lnTo>
                    <a:lnTo>
                      <a:pt x="1298" y="1015"/>
                    </a:lnTo>
                    <a:lnTo>
                      <a:pt x="1285" y="1026"/>
                    </a:lnTo>
                    <a:lnTo>
                      <a:pt x="1260" y="1032"/>
                    </a:lnTo>
                    <a:lnTo>
                      <a:pt x="1215" y="1039"/>
                    </a:lnTo>
                    <a:lnTo>
                      <a:pt x="1219" y="1051"/>
                    </a:lnTo>
                    <a:lnTo>
                      <a:pt x="1224" y="1080"/>
                    </a:lnTo>
                    <a:lnTo>
                      <a:pt x="1226" y="1114"/>
                    </a:lnTo>
                    <a:lnTo>
                      <a:pt x="1216" y="1143"/>
                    </a:lnTo>
                    <a:lnTo>
                      <a:pt x="1201" y="1159"/>
                    </a:lnTo>
                    <a:lnTo>
                      <a:pt x="1197" y="1161"/>
                    </a:lnTo>
                    <a:lnTo>
                      <a:pt x="258" y="1161"/>
                    </a:lnTo>
                    <a:lnTo>
                      <a:pt x="245" y="1163"/>
                    </a:lnTo>
                    <a:lnTo>
                      <a:pt x="216" y="1163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5" name="Freeform 262">
                <a:extLst>
                  <a:ext uri="{FF2B5EF4-FFF2-40B4-BE49-F238E27FC236}">
                    <a16:creationId xmlns:a16="http://schemas.microsoft.com/office/drawing/2014/main" xmlns="" id="{69027471-8320-424D-BCE6-83697C960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10069 8925"/>
                  <a:gd name="T1" fmla="*/ T0 w 1373"/>
                  <a:gd name="T2" fmla="+- 0 1498 1315"/>
                  <a:gd name="T3" fmla="*/ 1498 h 1441"/>
                  <a:gd name="T4" fmla="+- 0 9979 8925"/>
                  <a:gd name="T5" fmla="*/ T4 w 1373"/>
                  <a:gd name="T6" fmla="+- 0 1498 1315"/>
                  <a:gd name="T7" fmla="*/ 1498 h 1441"/>
                  <a:gd name="T8" fmla="+- 0 9992 8925"/>
                  <a:gd name="T9" fmla="*/ T8 w 1373"/>
                  <a:gd name="T10" fmla="+- 0 1495 1315"/>
                  <a:gd name="T11" fmla="*/ 1495 h 1441"/>
                  <a:gd name="T12" fmla="+- 0 10021 8925"/>
                  <a:gd name="T13" fmla="*/ T12 w 1373"/>
                  <a:gd name="T14" fmla="+- 0 1491 1315"/>
                  <a:gd name="T15" fmla="*/ 1491 h 1441"/>
                  <a:gd name="T16" fmla="+- 0 10055 8925"/>
                  <a:gd name="T17" fmla="*/ T16 w 1373"/>
                  <a:gd name="T18" fmla="+- 0 1492 1315"/>
                  <a:gd name="T19" fmla="*/ 1492 h 1441"/>
                  <a:gd name="T20" fmla="+- 0 10069 8925"/>
                  <a:gd name="T21" fmla="*/ T20 w 1373"/>
                  <a:gd name="T22" fmla="+- 0 1498 1315"/>
                  <a:gd name="T23" fmla="*/ 1498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373" h="1441">
                    <a:moveTo>
                      <a:pt x="1144" y="183"/>
                    </a:moveTo>
                    <a:lnTo>
                      <a:pt x="1054" y="183"/>
                    </a:lnTo>
                    <a:lnTo>
                      <a:pt x="1067" y="180"/>
                    </a:lnTo>
                    <a:lnTo>
                      <a:pt x="1096" y="176"/>
                    </a:lnTo>
                    <a:lnTo>
                      <a:pt x="1130" y="177"/>
                    </a:lnTo>
                    <a:lnTo>
                      <a:pt x="1144" y="183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6" name="Freeform 263">
                <a:extLst>
                  <a:ext uri="{FF2B5EF4-FFF2-40B4-BE49-F238E27FC236}">
                    <a16:creationId xmlns:a16="http://schemas.microsoft.com/office/drawing/2014/main" xmlns="" id="{E149ECAB-FA80-46D3-918D-AE5F78AE2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236 8925"/>
                  <a:gd name="T1" fmla="*/ T0 w 1373"/>
                  <a:gd name="T2" fmla="+- 0 2586 1315"/>
                  <a:gd name="T3" fmla="*/ 2586 h 1441"/>
                  <a:gd name="T4" fmla="+- 0 9207 8925"/>
                  <a:gd name="T5" fmla="*/ T4 w 1373"/>
                  <a:gd name="T6" fmla="+- 0 2577 1315"/>
                  <a:gd name="T7" fmla="*/ 2577 h 1441"/>
                  <a:gd name="T8" fmla="+- 0 9190 8925"/>
                  <a:gd name="T9" fmla="*/ T8 w 1373"/>
                  <a:gd name="T10" fmla="+- 0 2563 1315"/>
                  <a:gd name="T11" fmla="*/ 2563 h 1441"/>
                  <a:gd name="T12" fmla="+- 0 9182 8925"/>
                  <a:gd name="T13" fmla="*/ T12 w 1373"/>
                  <a:gd name="T14" fmla="+- 0 2548 1315"/>
                  <a:gd name="T15" fmla="*/ 2548 h 1441"/>
                  <a:gd name="T16" fmla="+- 0 9180 8925"/>
                  <a:gd name="T17" fmla="*/ T16 w 1373"/>
                  <a:gd name="T18" fmla="+- 0 2522 1315"/>
                  <a:gd name="T19" fmla="*/ 2522 h 1441"/>
                  <a:gd name="T20" fmla="+- 0 9183 8925"/>
                  <a:gd name="T21" fmla="*/ T20 w 1373"/>
                  <a:gd name="T22" fmla="+- 0 2476 1315"/>
                  <a:gd name="T23" fmla="*/ 2476 h 1441"/>
                  <a:gd name="T24" fmla="+- 0 10040 8925"/>
                  <a:gd name="T25" fmla="*/ T24 w 1373"/>
                  <a:gd name="T26" fmla="+- 0 2476 1315"/>
                  <a:gd name="T27" fmla="*/ 2476 h 1441"/>
                  <a:gd name="T28" fmla="+- 0 10040 8925"/>
                  <a:gd name="T29" fmla="*/ T28 w 1373"/>
                  <a:gd name="T30" fmla="+- 0 2489 1315"/>
                  <a:gd name="T31" fmla="*/ 2489 h 1441"/>
                  <a:gd name="T32" fmla="+- 0 10039 8925"/>
                  <a:gd name="T33" fmla="*/ T32 w 1373"/>
                  <a:gd name="T34" fmla="+- 0 2519 1315"/>
                  <a:gd name="T35" fmla="*/ 2519 h 1441"/>
                  <a:gd name="T36" fmla="+- 0 10032 8925"/>
                  <a:gd name="T37" fmla="*/ T36 w 1373"/>
                  <a:gd name="T38" fmla="+- 0 2552 1315"/>
                  <a:gd name="T39" fmla="*/ 2552 h 1441"/>
                  <a:gd name="T40" fmla="+- 0 10020 8925"/>
                  <a:gd name="T41" fmla="*/ T40 w 1373"/>
                  <a:gd name="T42" fmla="+- 0 2570 1315"/>
                  <a:gd name="T43" fmla="*/ 2570 h 1441"/>
                  <a:gd name="T44" fmla="+- 0 9310 8925"/>
                  <a:gd name="T45" fmla="*/ T44 w 1373"/>
                  <a:gd name="T46" fmla="+- 0 2570 1315"/>
                  <a:gd name="T47" fmla="*/ 2570 h 1441"/>
                  <a:gd name="T48" fmla="+- 0 9298 8925"/>
                  <a:gd name="T49" fmla="*/ T48 w 1373"/>
                  <a:gd name="T50" fmla="+- 0 2574 1315"/>
                  <a:gd name="T51" fmla="*/ 2574 h 1441"/>
                  <a:gd name="T52" fmla="+- 0 9270 8925"/>
                  <a:gd name="T53" fmla="*/ T52 w 1373"/>
                  <a:gd name="T54" fmla="+- 0 2582 1315"/>
                  <a:gd name="T55" fmla="*/ 2582 h 1441"/>
                  <a:gd name="T56" fmla="+- 0 9236 8925"/>
                  <a:gd name="T57" fmla="*/ T56 w 1373"/>
                  <a:gd name="T58" fmla="+- 0 2586 1315"/>
                  <a:gd name="T59" fmla="*/ 2586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373" h="1441">
                    <a:moveTo>
                      <a:pt x="311" y="1271"/>
                    </a:moveTo>
                    <a:lnTo>
                      <a:pt x="282" y="1262"/>
                    </a:lnTo>
                    <a:lnTo>
                      <a:pt x="265" y="1248"/>
                    </a:lnTo>
                    <a:lnTo>
                      <a:pt x="257" y="1233"/>
                    </a:lnTo>
                    <a:lnTo>
                      <a:pt x="255" y="1207"/>
                    </a:lnTo>
                    <a:lnTo>
                      <a:pt x="258" y="1161"/>
                    </a:lnTo>
                    <a:lnTo>
                      <a:pt x="1115" y="1161"/>
                    </a:lnTo>
                    <a:lnTo>
                      <a:pt x="1115" y="1174"/>
                    </a:lnTo>
                    <a:lnTo>
                      <a:pt x="1114" y="1204"/>
                    </a:lnTo>
                    <a:lnTo>
                      <a:pt x="1107" y="1237"/>
                    </a:lnTo>
                    <a:lnTo>
                      <a:pt x="1095" y="1255"/>
                    </a:lnTo>
                    <a:lnTo>
                      <a:pt x="385" y="1255"/>
                    </a:lnTo>
                    <a:lnTo>
                      <a:pt x="373" y="1259"/>
                    </a:lnTo>
                    <a:lnTo>
                      <a:pt x="345" y="1267"/>
                    </a:lnTo>
                    <a:lnTo>
                      <a:pt x="311" y="1271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7" name="Freeform 264">
                <a:extLst>
                  <a:ext uri="{FF2B5EF4-FFF2-40B4-BE49-F238E27FC236}">
                    <a16:creationId xmlns:a16="http://schemas.microsoft.com/office/drawing/2014/main" xmlns="" id="{595ACBB4-2BC8-47A6-B672-B13922714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10085 8925"/>
                  <a:gd name="T1" fmla="*/ T0 w 1373"/>
                  <a:gd name="T2" fmla="+- 0 2482 1315"/>
                  <a:gd name="T3" fmla="*/ 2482 h 1441"/>
                  <a:gd name="T4" fmla="+- 0 10040 8925"/>
                  <a:gd name="T5" fmla="*/ T4 w 1373"/>
                  <a:gd name="T6" fmla="+- 0 2476 1315"/>
                  <a:gd name="T7" fmla="*/ 2476 h 1441"/>
                  <a:gd name="T8" fmla="+- 0 10122 8925"/>
                  <a:gd name="T9" fmla="*/ T8 w 1373"/>
                  <a:gd name="T10" fmla="+- 0 2476 1315"/>
                  <a:gd name="T11" fmla="*/ 2476 h 1441"/>
                  <a:gd name="T12" fmla="+- 0 10111 8925"/>
                  <a:gd name="T13" fmla="*/ T12 w 1373"/>
                  <a:gd name="T14" fmla="+- 0 2482 1315"/>
                  <a:gd name="T15" fmla="*/ 2482 h 1441"/>
                  <a:gd name="T16" fmla="+- 0 10085 8925"/>
                  <a:gd name="T17" fmla="*/ T16 w 1373"/>
                  <a:gd name="T18" fmla="+- 0 2482 1315"/>
                  <a:gd name="T19" fmla="*/ 2482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73" h="1441">
                    <a:moveTo>
                      <a:pt x="1160" y="1167"/>
                    </a:moveTo>
                    <a:lnTo>
                      <a:pt x="1115" y="1161"/>
                    </a:lnTo>
                    <a:lnTo>
                      <a:pt x="1197" y="1161"/>
                    </a:lnTo>
                    <a:lnTo>
                      <a:pt x="1186" y="1167"/>
                    </a:lnTo>
                    <a:lnTo>
                      <a:pt x="1160" y="1167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8" name="Freeform 265">
                <a:extLst>
                  <a:ext uri="{FF2B5EF4-FFF2-40B4-BE49-F238E27FC236}">
                    <a16:creationId xmlns:a16="http://schemas.microsoft.com/office/drawing/2014/main" xmlns="" id="{02CB166C-604D-4843-9A38-791528C11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388 8925"/>
                  <a:gd name="T1" fmla="*/ T0 w 1373"/>
                  <a:gd name="T2" fmla="+- 0 2662 1315"/>
                  <a:gd name="T3" fmla="*/ 2662 h 1441"/>
                  <a:gd name="T4" fmla="+- 0 9327 8925"/>
                  <a:gd name="T5" fmla="*/ T4 w 1373"/>
                  <a:gd name="T6" fmla="+- 0 2640 1315"/>
                  <a:gd name="T7" fmla="*/ 2640 h 1441"/>
                  <a:gd name="T8" fmla="+- 0 9310 8925"/>
                  <a:gd name="T9" fmla="*/ T8 w 1373"/>
                  <a:gd name="T10" fmla="+- 0 2570 1315"/>
                  <a:gd name="T11" fmla="*/ 2570 h 1441"/>
                  <a:gd name="T12" fmla="+- 0 9913 8925"/>
                  <a:gd name="T13" fmla="*/ T12 w 1373"/>
                  <a:gd name="T14" fmla="+- 0 2570 1315"/>
                  <a:gd name="T15" fmla="*/ 2570 h 1441"/>
                  <a:gd name="T16" fmla="+- 0 9910 8925"/>
                  <a:gd name="T17" fmla="*/ T16 w 1373"/>
                  <a:gd name="T18" fmla="+- 0 2583 1315"/>
                  <a:gd name="T19" fmla="*/ 2583 h 1441"/>
                  <a:gd name="T20" fmla="+- 0 9901 8925"/>
                  <a:gd name="T21" fmla="*/ T20 w 1373"/>
                  <a:gd name="T22" fmla="+- 0 2611 1315"/>
                  <a:gd name="T23" fmla="*/ 2611 h 1441"/>
                  <a:gd name="T24" fmla="+- 0 9893 8925"/>
                  <a:gd name="T25" fmla="*/ T24 w 1373"/>
                  <a:gd name="T26" fmla="+- 0 2629 1315"/>
                  <a:gd name="T27" fmla="*/ 2629 h 1441"/>
                  <a:gd name="T28" fmla="+- 0 9456 8925"/>
                  <a:gd name="T29" fmla="*/ T28 w 1373"/>
                  <a:gd name="T30" fmla="+- 0 2629 1315"/>
                  <a:gd name="T31" fmla="*/ 2629 h 1441"/>
                  <a:gd name="T32" fmla="+- 0 9445 8925"/>
                  <a:gd name="T33" fmla="*/ T32 w 1373"/>
                  <a:gd name="T34" fmla="+- 0 2636 1315"/>
                  <a:gd name="T35" fmla="*/ 2636 h 1441"/>
                  <a:gd name="T36" fmla="+- 0 9420 8925"/>
                  <a:gd name="T37" fmla="*/ T36 w 1373"/>
                  <a:gd name="T38" fmla="+- 0 2650 1315"/>
                  <a:gd name="T39" fmla="*/ 2650 h 1441"/>
                  <a:gd name="T40" fmla="+- 0 9388 8925"/>
                  <a:gd name="T41" fmla="*/ T40 w 1373"/>
                  <a:gd name="T42" fmla="+- 0 2662 1315"/>
                  <a:gd name="T43" fmla="*/ 2662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373" h="1441">
                    <a:moveTo>
                      <a:pt x="463" y="1347"/>
                    </a:moveTo>
                    <a:lnTo>
                      <a:pt x="402" y="1325"/>
                    </a:lnTo>
                    <a:lnTo>
                      <a:pt x="385" y="1255"/>
                    </a:lnTo>
                    <a:lnTo>
                      <a:pt x="988" y="1255"/>
                    </a:lnTo>
                    <a:lnTo>
                      <a:pt x="985" y="1268"/>
                    </a:lnTo>
                    <a:lnTo>
                      <a:pt x="976" y="1296"/>
                    </a:lnTo>
                    <a:lnTo>
                      <a:pt x="968" y="1314"/>
                    </a:lnTo>
                    <a:lnTo>
                      <a:pt x="531" y="1314"/>
                    </a:lnTo>
                    <a:lnTo>
                      <a:pt x="520" y="1321"/>
                    </a:lnTo>
                    <a:lnTo>
                      <a:pt x="495" y="1335"/>
                    </a:lnTo>
                    <a:lnTo>
                      <a:pt x="463" y="1347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9" name="Freeform 266">
                <a:extLst>
                  <a:ext uri="{FF2B5EF4-FFF2-40B4-BE49-F238E27FC236}">
                    <a16:creationId xmlns:a16="http://schemas.microsoft.com/office/drawing/2014/main" xmlns="" id="{0097D27C-5835-4C7B-98DC-8E1E84088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980 8925"/>
                  <a:gd name="T1" fmla="*/ T0 w 1373"/>
                  <a:gd name="T2" fmla="+- 0 2593 1315"/>
                  <a:gd name="T3" fmla="*/ 2593 h 1441"/>
                  <a:gd name="T4" fmla="+- 0 9955 8925"/>
                  <a:gd name="T5" fmla="*/ T4 w 1373"/>
                  <a:gd name="T6" fmla="+- 0 2587 1315"/>
                  <a:gd name="T7" fmla="*/ 2587 h 1441"/>
                  <a:gd name="T8" fmla="+- 0 9913 8925"/>
                  <a:gd name="T9" fmla="*/ T8 w 1373"/>
                  <a:gd name="T10" fmla="+- 0 2570 1315"/>
                  <a:gd name="T11" fmla="*/ 2570 h 1441"/>
                  <a:gd name="T12" fmla="+- 0 10020 8925"/>
                  <a:gd name="T13" fmla="*/ T12 w 1373"/>
                  <a:gd name="T14" fmla="+- 0 2570 1315"/>
                  <a:gd name="T15" fmla="*/ 2570 h 1441"/>
                  <a:gd name="T16" fmla="+- 0 10015 8925"/>
                  <a:gd name="T17" fmla="*/ T16 w 1373"/>
                  <a:gd name="T18" fmla="+- 0 2577 1315"/>
                  <a:gd name="T19" fmla="*/ 2577 h 1441"/>
                  <a:gd name="T20" fmla="+- 0 9997 8925"/>
                  <a:gd name="T21" fmla="*/ T20 w 1373"/>
                  <a:gd name="T22" fmla="+- 0 2590 1315"/>
                  <a:gd name="T23" fmla="*/ 2590 h 1441"/>
                  <a:gd name="T24" fmla="+- 0 9980 8925"/>
                  <a:gd name="T25" fmla="*/ T24 w 1373"/>
                  <a:gd name="T26" fmla="+- 0 2593 1315"/>
                  <a:gd name="T27" fmla="*/ 2593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373" h="1441">
                    <a:moveTo>
                      <a:pt x="1055" y="1278"/>
                    </a:moveTo>
                    <a:lnTo>
                      <a:pt x="1030" y="1272"/>
                    </a:lnTo>
                    <a:lnTo>
                      <a:pt x="988" y="1255"/>
                    </a:lnTo>
                    <a:lnTo>
                      <a:pt x="1095" y="1255"/>
                    </a:lnTo>
                    <a:lnTo>
                      <a:pt x="1090" y="1262"/>
                    </a:lnTo>
                    <a:lnTo>
                      <a:pt x="1072" y="1275"/>
                    </a:lnTo>
                    <a:lnTo>
                      <a:pt x="1055" y="1278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00" name="Freeform 267">
                <a:extLst>
                  <a:ext uri="{FF2B5EF4-FFF2-40B4-BE49-F238E27FC236}">
                    <a16:creationId xmlns:a16="http://schemas.microsoft.com/office/drawing/2014/main" xmlns="" id="{5B1A904B-EC4B-4416-A0FC-A6AF221ED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532 8925"/>
                  <a:gd name="T1" fmla="*/ T0 w 1373"/>
                  <a:gd name="T2" fmla="+- 0 2706 1315"/>
                  <a:gd name="T3" fmla="*/ 2706 h 1441"/>
                  <a:gd name="T4" fmla="+- 0 9476 8925"/>
                  <a:gd name="T5" fmla="*/ T4 w 1373"/>
                  <a:gd name="T6" fmla="+- 0 2670 1315"/>
                  <a:gd name="T7" fmla="*/ 2670 h 1441"/>
                  <a:gd name="T8" fmla="+- 0 9456 8925"/>
                  <a:gd name="T9" fmla="*/ T8 w 1373"/>
                  <a:gd name="T10" fmla="+- 0 2629 1315"/>
                  <a:gd name="T11" fmla="*/ 2629 h 1441"/>
                  <a:gd name="T12" fmla="+- 0 9767 8925"/>
                  <a:gd name="T13" fmla="*/ T12 w 1373"/>
                  <a:gd name="T14" fmla="+- 0 2629 1315"/>
                  <a:gd name="T15" fmla="*/ 2629 h 1441"/>
                  <a:gd name="T16" fmla="+- 0 9724 8925"/>
                  <a:gd name="T17" fmla="*/ T16 w 1373"/>
                  <a:gd name="T18" fmla="+- 0 2691 1315"/>
                  <a:gd name="T19" fmla="*/ 2691 h 1441"/>
                  <a:gd name="T20" fmla="+- 0 9548 8925"/>
                  <a:gd name="T21" fmla="*/ T20 w 1373"/>
                  <a:gd name="T22" fmla="+- 0 2701 1315"/>
                  <a:gd name="T23" fmla="*/ 2701 h 1441"/>
                  <a:gd name="T24" fmla="+- 0 9540 8925"/>
                  <a:gd name="T25" fmla="*/ T24 w 1373"/>
                  <a:gd name="T26" fmla="+- 0 2705 1315"/>
                  <a:gd name="T27" fmla="*/ 2705 h 1441"/>
                  <a:gd name="T28" fmla="+- 0 9532 8925"/>
                  <a:gd name="T29" fmla="*/ T28 w 1373"/>
                  <a:gd name="T30" fmla="+- 0 2706 1315"/>
                  <a:gd name="T31" fmla="*/ 2706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73" h="1441">
                    <a:moveTo>
                      <a:pt x="607" y="1391"/>
                    </a:moveTo>
                    <a:lnTo>
                      <a:pt x="551" y="1355"/>
                    </a:lnTo>
                    <a:lnTo>
                      <a:pt x="531" y="1314"/>
                    </a:lnTo>
                    <a:lnTo>
                      <a:pt x="842" y="1314"/>
                    </a:lnTo>
                    <a:lnTo>
                      <a:pt x="799" y="1376"/>
                    </a:lnTo>
                    <a:lnTo>
                      <a:pt x="623" y="1386"/>
                    </a:lnTo>
                    <a:lnTo>
                      <a:pt x="615" y="1390"/>
                    </a:lnTo>
                    <a:lnTo>
                      <a:pt x="607" y="1391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01" name="Freeform 268">
                <a:extLst>
                  <a:ext uri="{FF2B5EF4-FFF2-40B4-BE49-F238E27FC236}">
                    <a16:creationId xmlns:a16="http://schemas.microsoft.com/office/drawing/2014/main" xmlns="" id="{1C0F33B2-FBDC-4814-A09E-67D103FF8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844 8925"/>
                  <a:gd name="T1" fmla="*/ T0 w 1373"/>
                  <a:gd name="T2" fmla="+- 0 2669 1315"/>
                  <a:gd name="T3" fmla="*/ 2669 h 1441"/>
                  <a:gd name="T4" fmla="+- 0 9827 8925"/>
                  <a:gd name="T5" fmla="*/ T4 w 1373"/>
                  <a:gd name="T6" fmla="+- 0 2668 1315"/>
                  <a:gd name="T7" fmla="*/ 2668 h 1441"/>
                  <a:gd name="T8" fmla="+- 0 9804 8925"/>
                  <a:gd name="T9" fmla="*/ T8 w 1373"/>
                  <a:gd name="T10" fmla="+- 0 2656 1315"/>
                  <a:gd name="T11" fmla="*/ 2656 h 1441"/>
                  <a:gd name="T12" fmla="+- 0 9767 8925"/>
                  <a:gd name="T13" fmla="*/ T12 w 1373"/>
                  <a:gd name="T14" fmla="+- 0 2629 1315"/>
                  <a:gd name="T15" fmla="*/ 2629 h 1441"/>
                  <a:gd name="T16" fmla="+- 0 9893 8925"/>
                  <a:gd name="T17" fmla="*/ T16 w 1373"/>
                  <a:gd name="T18" fmla="+- 0 2629 1315"/>
                  <a:gd name="T19" fmla="*/ 2629 h 1441"/>
                  <a:gd name="T20" fmla="+- 0 9886 8925"/>
                  <a:gd name="T21" fmla="*/ T20 w 1373"/>
                  <a:gd name="T22" fmla="+- 0 2642 1315"/>
                  <a:gd name="T23" fmla="*/ 2642 h 1441"/>
                  <a:gd name="T24" fmla="+- 0 9865 8925"/>
                  <a:gd name="T25" fmla="*/ T24 w 1373"/>
                  <a:gd name="T26" fmla="+- 0 2662 1315"/>
                  <a:gd name="T27" fmla="*/ 2662 h 1441"/>
                  <a:gd name="T28" fmla="+- 0 9844 8925"/>
                  <a:gd name="T29" fmla="*/ T28 w 1373"/>
                  <a:gd name="T30" fmla="+- 0 2669 1315"/>
                  <a:gd name="T31" fmla="*/ 2669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73" h="1441">
                    <a:moveTo>
                      <a:pt x="919" y="1354"/>
                    </a:moveTo>
                    <a:lnTo>
                      <a:pt x="902" y="1353"/>
                    </a:lnTo>
                    <a:lnTo>
                      <a:pt x="879" y="1341"/>
                    </a:lnTo>
                    <a:lnTo>
                      <a:pt x="842" y="1314"/>
                    </a:lnTo>
                    <a:lnTo>
                      <a:pt x="968" y="1314"/>
                    </a:lnTo>
                    <a:lnTo>
                      <a:pt x="961" y="1327"/>
                    </a:lnTo>
                    <a:lnTo>
                      <a:pt x="940" y="1347"/>
                    </a:lnTo>
                    <a:lnTo>
                      <a:pt x="919" y="1354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02" name="Freeform 269">
                <a:extLst>
                  <a:ext uri="{FF2B5EF4-FFF2-40B4-BE49-F238E27FC236}">
                    <a16:creationId xmlns:a16="http://schemas.microsoft.com/office/drawing/2014/main" xmlns="" id="{2BA6202F-7BEA-4723-9185-CD39549DE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679 8925"/>
                  <a:gd name="T1" fmla="*/ T0 w 1373"/>
                  <a:gd name="T2" fmla="+- 0 2755 1315"/>
                  <a:gd name="T3" fmla="*/ 2755 h 1441"/>
                  <a:gd name="T4" fmla="+- 0 9650 8925"/>
                  <a:gd name="T5" fmla="*/ T4 w 1373"/>
                  <a:gd name="T6" fmla="+- 0 2754 1315"/>
                  <a:gd name="T7" fmla="*/ 2754 h 1441"/>
                  <a:gd name="T8" fmla="+- 0 9596 8925"/>
                  <a:gd name="T9" fmla="*/ T8 w 1373"/>
                  <a:gd name="T10" fmla="+- 0 2751 1315"/>
                  <a:gd name="T11" fmla="*/ 2751 h 1441"/>
                  <a:gd name="T12" fmla="+- 0 9564 8925"/>
                  <a:gd name="T13" fmla="*/ T12 w 1373"/>
                  <a:gd name="T14" fmla="+- 0 2751 1315"/>
                  <a:gd name="T15" fmla="*/ 2751 h 1441"/>
                  <a:gd name="T16" fmla="+- 0 9548 8925"/>
                  <a:gd name="T17" fmla="*/ T16 w 1373"/>
                  <a:gd name="T18" fmla="+- 0 2701 1315"/>
                  <a:gd name="T19" fmla="*/ 2701 h 1441"/>
                  <a:gd name="T20" fmla="+- 0 9705 8925"/>
                  <a:gd name="T21" fmla="*/ T20 w 1373"/>
                  <a:gd name="T22" fmla="+- 0 2701 1315"/>
                  <a:gd name="T23" fmla="*/ 2701 h 1441"/>
                  <a:gd name="T24" fmla="+- 0 9703 8925"/>
                  <a:gd name="T25" fmla="*/ T24 w 1373"/>
                  <a:gd name="T26" fmla="+- 0 2702 1315"/>
                  <a:gd name="T27" fmla="*/ 2702 h 1441"/>
                  <a:gd name="T28" fmla="+- 0 9677 8925"/>
                  <a:gd name="T29" fmla="*/ T28 w 1373"/>
                  <a:gd name="T30" fmla="+- 0 2702 1315"/>
                  <a:gd name="T31" fmla="*/ 2702 h 1441"/>
                  <a:gd name="T32" fmla="+- 0 9679 8925"/>
                  <a:gd name="T33" fmla="*/ T32 w 1373"/>
                  <a:gd name="T34" fmla="+- 0 2755 1315"/>
                  <a:gd name="T35" fmla="*/ 2755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373" h="1441">
                    <a:moveTo>
                      <a:pt x="754" y="1440"/>
                    </a:moveTo>
                    <a:lnTo>
                      <a:pt x="725" y="1439"/>
                    </a:lnTo>
                    <a:lnTo>
                      <a:pt x="671" y="1436"/>
                    </a:lnTo>
                    <a:lnTo>
                      <a:pt x="639" y="1436"/>
                    </a:lnTo>
                    <a:lnTo>
                      <a:pt x="623" y="1386"/>
                    </a:lnTo>
                    <a:lnTo>
                      <a:pt x="780" y="1386"/>
                    </a:lnTo>
                    <a:lnTo>
                      <a:pt x="778" y="1387"/>
                    </a:lnTo>
                    <a:lnTo>
                      <a:pt x="752" y="1387"/>
                    </a:lnTo>
                    <a:lnTo>
                      <a:pt x="754" y="1440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03" name="Freeform 270">
                <a:extLst>
                  <a:ext uri="{FF2B5EF4-FFF2-40B4-BE49-F238E27FC236}">
                    <a16:creationId xmlns:a16="http://schemas.microsoft.com/office/drawing/2014/main" xmlns="" id="{15E784E3-FB44-4923-BD13-4FE200451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691 8925"/>
                  <a:gd name="T1" fmla="*/ T0 w 1373"/>
                  <a:gd name="T2" fmla="+- 0 2706 1315"/>
                  <a:gd name="T3" fmla="*/ 2706 h 1441"/>
                  <a:gd name="T4" fmla="+- 0 9684 8925"/>
                  <a:gd name="T5" fmla="*/ T4 w 1373"/>
                  <a:gd name="T6" fmla="+- 0 2705 1315"/>
                  <a:gd name="T7" fmla="*/ 2705 h 1441"/>
                  <a:gd name="T8" fmla="+- 0 9677 8925"/>
                  <a:gd name="T9" fmla="*/ T8 w 1373"/>
                  <a:gd name="T10" fmla="+- 0 2702 1315"/>
                  <a:gd name="T11" fmla="*/ 2702 h 1441"/>
                  <a:gd name="T12" fmla="+- 0 9703 8925"/>
                  <a:gd name="T13" fmla="*/ T12 w 1373"/>
                  <a:gd name="T14" fmla="+- 0 2702 1315"/>
                  <a:gd name="T15" fmla="*/ 2702 h 1441"/>
                  <a:gd name="T16" fmla="+- 0 9698 8925"/>
                  <a:gd name="T17" fmla="*/ T16 w 1373"/>
                  <a:gd name="T18" fmla="+- 0 2705 1315"/>
                  <a:gd name="T19" fmla="*/ 2705 h 1441"/>
                  <a:gd name="T20" fmla="+- 0 9691 8925"/>
                  <a:gd name="T21" fmla="*/ T20 w 1373"/>
                  <a:gd name="T22" fmla="+- 0 2706 1315"/>
                  <a:gd name="T23" fmla="*/ 2706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373" h="1441">
                    <a:moveTo>
                      <a:pt x="766" y="1391"/>
                    </a:moveTo>
                    <a:lnTo>
                      <a:pt x="759" y="1390"/>
                    </a:lnTo>
                    <a:lnTo>
                      <a:pt x="752" y="1387"/>
                    </a:lnTo>
                    <a:lnTo>
                      <a:pt x="778" y="1387"/>
                    </a:lnTo>
                    <a:lnTo>
                      <a:pt x="773" y="1390"/>
                    </a:lnTo>
                    <a:lnTo>
                      <a:pt x="766" y="1391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4AC0B568-F8A2-4D4B-8F33-99EABCE541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1" y="1817"/>
              <a:ext cx="207" cy="161"/>
              <a:chOff x="8931" y="1817"/>
              <a:chExt cx="207" cy="161"/>
            </a:xfrm>
          </p:grpSpPr>
          <p:sp>
            <p:nvSpPr>
              <p:cNvPr id="288" name="Freeform 255">
                <a:extLst>
                  <a:ext uri="{FF2B5EF4-FFF2-40B4-BE49-F238E27FC236}">
                    <a16:creationId xmlns:a16="http://schemas.microsoft.com/office/drawing/2014/main" xmlns="" id="{6D12C823-ACB6-49D0-A008-D08D5C50B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1" y="1817"/>
                <a:ext cx="207" cy="161"/>
              </a:xfrm>
              <a:custGeom>
                <a:avLst/>
                <a:gdLst>
                  <a:gd name="T0" fmla="+- 0 9065 8931"/>
                  <a:gd name="T1" fmla="*/ T0 w 207"/>
                  <a:gd name="T2" fmla="+- 0 1978 1817"/>
                  <a:gd name="T3" fmla="*/ 1978 h 161"/>
                  <a:gd name="T4" fmla="+- 0 8975 8931"/>
                  <a:gd name="T5" fmla="*/ T4 w 207"/>
                  <a:gd name="T6" fmla="+- 0 1954 1817"/>
                  <a:gd name="T7" fmla="*/ 1954 h 161"/>
                  <a:gd name="T8" fmla="+- 0 8931 8931"/>
                  <a:gd name="T9" fmla="*/ T8 w 207"/>
                  <a:gd name="T10" fmla="+- 0 1908 1817"/>
                  <a:gd name="T11" fmla="*/ 1908 h 161"/>
                  <a:gd name="T12" fmla="+- 0 8939 8931"/>
                  <a:gd name="T13" fmla="*/ T12 w 207"/>
                  <a:gd name="T14" fmla="+- 0 1880 1817"/>
                  <a:gd name="T15" fmla="*/ 1880 h 161"/>
                  <a:gd name="T16" fmla="+- 0 8964 8931"/>
                  <a:gd name="T17" fmla="*/ T16 w 207"/>
                  <a:gd name="T18" fmla="+- 0 1855 1817"/>
                  <a:gd name="T19" fmla="*/ 1855 h 161"/>
                  <a:gd name="T20" fmla="+- 0 8995 8931"/>
                  <a:gd name="T21" fmla="*/ T20 w 207"/>
                  <a:gd name="T22" fmla="+- 0 1835 1817"/>
                  <a:gd name="T23" fmla="*/ 1835 h 161"/>
                  <a:gd name="T24" fmla="+- 0 9021 8931"/>
                  <a:gd name="T25" fmla="*/ T24 w 207"/>
                  <a:gd name="T26" fmla="+- 0 1823 1817"/>
                  <a:gd name="T27" fmla="*/ 1823 h 161"/>
                  <a:gd name="T28" fmla="+- 0 9053 8931"/>
                  <a:gd name="T29" fmla="*/ T28 w 207"/>
                  <a:gd name="T30" fmla="+- 0 1817 1817"/>
                  <a:gd name="T31" fmla="*/ 1817 h 161"/>
                  <a:gd name="T32" fmla="+- 0 9090 8931"/>
                  <a:gd name="T33" fmla="*/ T32 w 207"/>
                  <a:gd name="T34" fmla="+- 0 1823 1817"/>
                  <a:gd name="T35" fmla="*/ 1823 h 161"/>
                  <a:gd name="T36" fmla="+- 0 9122 8931"/>
                  <a:gd name="T37" fmla="*/ T36 w 207"/>
                  <a:gd name="T38" fmla="+- 0 1847 1817"/>
                  <a:gd name="T39" fmla="*/ 1847 h 161"/>
                  <a:gd name="T40" fmla="+- 0 9137 8931"/>
                  <a:gd name="T41" fmla="*/ T40 w 207"/>
                  <a:gd name="T42" fmla="+- 0 1900 1817"/>
                  <a:gd name="T43" fmla="*/ 1900 h 161"/>
                  <a:gd name="T44" fmla="+- 0 9127 8931"/>
                  <a:gd name="T45" fmla="*/ T44 w 207"/>
                  <a:gd name="T46" fmla="+- 0 1945 1817"/>
                  <a:gd name="T47" fmla="*/ 1945 h 161"/>
                  <a:gd name="T48" fmla="+- 0 9099 8931"/>
                  <a:gd name="T49" fmla="*/ T48 w 207"/>
                  <a:gd name="T50" fmla="+- 0 1969 1817"/>
                  <a:gd name="T51" fmla="*/ 1969 h 161"/>
                  <a:gd name="T52" fmla="+- 0 9065 8931"/>
                  <a:gd name="T53" fmla="*/ T52 w 207"/>
                  <a:gd name="T54" fmla="+- 0 1978 1817"/>
                  <a:gd name="T55" fmla="*/ 1978 h 1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07" h="161">
                    <a:moveTo>
                      <a:pt x="134" y="161"/>
                    </a:moveTo>
                    <a:lnTo>
                      <a:pt x="44" y="137"/>
                    </a:lnTo>
                    <a:lnTo>
                      <a:pt x="0" y="91"/>
                    </a:lnTo>
                    <a:lnTo>
                      <a:pt x="8" y="63"/>
                    </a:lnTo>
                    <a:lnTo>
                      <a:pt x="33" y="38"/>
                    </a:lnTo>
                    <a:lnTo>
                      <a:pt x="64" y="18"/>
                    </a:lnTo>
                    <a:lnTo>
                      <a:pt x="90" y="6"/>
                    </a:lnTo>
                    <a:lnTo>
                      <a:pt x="122" y="0"/>
                    </a:lnTo>
                    <a:lnTo>
                      <a:pt x="159" y="6"/>
                    </a:lnTo>
                    <a:lnTo>
                      <a:pt x="191" y="30"/>
                    </a:lnTo>
                    <a:lnTo>
                      <a:pt x="206" y="83"/>
                    </a:lnTo>
                    <a:lnTo>
                      <a:pt x="196" y="128"/>
                    </a:lnTo>
                    <a:lnTo>
                      <a:pt x="168" y="152"/>
                    </a:lnTo>
                    <a:lnTo>
                      <a:pt x="134" y="161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C1B6DE77-CA99-4D17-BB42-7109E340E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4" y="2491"/>
              <a:ext cx="165" cy="201"/>
              <a:chOff x="9224" y="2491"/>
              <a:chExt cx="165" cy="201"/>
            </a:xfrm>
          </p:grpSpPr>
          <p:sp>
            <p:nvSpPr>
              <p:cNvPr id="287" name="Freeform 254">
                <a:extLst>
                  <a:ext uri="{FF2B5EF4-FFF2-40B4-BE49-F238E27FC236}">
                    <a16:creationId xmlns:a16="http://schemas.microsoft.com/office/drawing/2014/main" xmlns="" id="{40F67C07-CA51-40AE-BDEA-AA566A822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4" y="2491"/>
                <a:ext cx="165" cy="201"/>
              </a:xfrm>
              <a:custGeom>
                <a:avLst/>
                <a:gdLst>
                  <a:gd name="T0" fmla="+- 0 9259 9224"/>
                  <a:gd name="T1" fmla="*/ T0 w 165"/>
                  <a:gd name="T2" fmla="+- 0 2691 2491"/>
                  <a:gd name="T3" fmla="*/ 2691 h 201"/>
                  <a:gd name="T4" fmla="+- 0 9238 9224"/>
                  <a:gd name="T5" fmla="*/ T4 w 165"/>
                  <a:gd name="T6" fmla="+- 0 2672 2491"/>
                  <a:gd name="T7" fmla="*/ 2672 h 201"/>
                  <a:gd name="T8" fmla="+- 0 9228 9224"/>
                  <a:gd name="T9" fmla="*/ T8 w 165"/>
                  <a:gd name="T10" fmla="+- 0 2638 2491"/>
                  <a:gd name="T11" fmla="*/ 2638 h 201"/>
                  <a:gd name="T12" fmla="+- 0 9224 9224"/>
                  <a:gd name="T13" fmla="*/ T12 w 165"/>
                  <a:gd name="T14" fmla="+- 0 2601 2491"/>
                  <a:gd name="T15" fmla="*/ 2601 h 201"/>
                  <a:gd name="T16" fmla="+- 0 9225 9224"/>
                  <a:gd name="T17" fmla="*/ T16 w 165"/>
                  <a:gd name="T18" fmla="+- 0 2572 2491"/>
                  <a:gd name="T19" fmla="*/ 2572 h 201"/>
                  <a:gd name="T20" fmla="+- 0 9234 9224"/>
                  <a:gd name="T21" fmla="*/ T20 w 165"/>
                  <a:gd name="T22" fmla="+- 0 2540 2491"/>
                  <a:gd name="T23" fmla="*/ 2540 h 201"/>
                  <a:gd name="T24" fmla="+- 0 9255 9224"/>
                  <a:gd name="T25" fmla="*/ T24 w 165"/>
                  <a:gd name="T26" fmla="+- 0 2509 2491"/>
                  <a:gd name="T27" fmla="*/ 2509 h 201"/>
                  <a:gd name="T28" fmla="+- 0 9291 9224"/>
                  <a:gd name="T29" fmla="*/ T28 w 165"/>
                  <a:gd name="T30" fmla="+- 0 2491 2491"/>
                  <a:gd name="T31" fmla="*/ 2491 h 201"/>
                  <a:gd name="T32" fmla="+- 0 9344 9224"/>
                  <a:gd name="T33" fmla="*/ T32 w 165"/>
                  <a:gd name="T34" fmla="+- 0 2501 2491"/>
                  <a:gd name="T35" fmla="*/ 2501 h 201"/>
                  <a:gd name="T36" fmla="+- 0 9380 9224"/>
                  <a:gd name="T37" fmla="*/ T36 w 165"/>
                  <a:gd name="T38" fmla="+- 0 2531 2491"/>
                  <a:gd name="T39" fmla="*/ 2531 h 201"/>
                  <a:gd name="T40" fmla="+- 0 9389 9224"/>
                  <a:gd name="T41" fmla="*/ T40 w 165"/>
                  <a:gd name="T42" fmla="+- 0 2567 2491"/>
                  <a:gd name="T43" fmla="*/ 2567 h 201"/>
                  <a:gd name="T44" fmla="+- 0 9381 9224"/>
                  <a:gd name="T45" fmla="*/ T44 w 165"/>
                  <a:gd name="T46" fmla="+- 0 2601 2491"/>
                  <a:gd name="T47" fmla="*/ 2601 h 201"/>
                  <a:gd name="T48" fmla="+- 0 9320 9224"/>
                  <a:gd name="T49" fmla="*/ T48 w 165"/>
                  <a:gd name="T50" fmla="+- 0 2672 2491"/>
                  <a:gd name="T51" fmla="*/ 2672 h 201"/>
                  <a:gd name="T52" fmla="+- 0 9259 9224"/>
                  <a:gd name="T53" fmla="*/ T52 w 165"/>
                  <a:gd name="T54" fmla="+- 0 2691 2491"/>
                  <a:gd name="T55" fmla="*/ 2691 h 2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5" h="201">
                    <a:moveTo>
                      <a:pt x="35" y="200"/>
                    </a:moveTo>
                    <a:lnTo>
                      <a:pt x="14" y="181"/>
                    </a:lnTo>
                    <a:lnTo>
                      <a:pt x="4" y="147"/>
                    </a:lnTo>
                    <a:lnTo>
                      <a:pt x="0" y="110"/>
                    </a:lnTo>
                    <a:lnTo>
                      <a:pt x="1" y="81"/>
                    </a:lnTo>
                    <a:lnTo>
                      <a:pt x="10" y="49"/>
                    </a:lnTo>
                    <a:lnTo>
                      <a:pt x="31" y="18"/>
                    </a:lnTo>
                    <a:lnTo>
                      <a:pt x="67" y="0"/>
                    </a:lnTo>
                    <a:lnTo>
                      <a:pt x="120" y="10"/>
                    </a:lnTo>
                    <a:lnTo>
                      <a:pt x="156" y="40"/>
                    </a:lnTo>
                    <a:lnTo>
                      <a:pt x="165" y="76"/>
                    </a:lnTo>
                    <a:lnTo>
                      <a:pt x="157" y="110"/>
                    </a:lnTo>
                    <a:lnTo>
                      <a:pt x="96" y="181"/>
                    </a:lnTo>
                    <a:lnTo>
                      <a:pt x="35" y="200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1775C1E8-1EC9-4DC4-ACC1-3AE176895E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79" y="1534"/>
              <a:ext cx="164" cy="203"/>
              <a:chOff x="9879" y="1534"/>
              <a:chExt cx="164" cy="203"/>
            </a:xfrm>
          </p:grpSpPr>
          <p:sp>
            <p:nvSpPr>
              <p:cNvPr id="286" name="Freeform 253">
                <a:extLst>
                  <a:ext uri="{FF2B5EF4-FFF2-40B4-BE49-F238E27FC236}">
                    <a16:creationId xmlns:a16="http://schemas.microsoft.com/office/drawing/2014/main" xmlns="" id="{3BB18A58-ED4C-4186-A5F3-664FED2A0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9" y="1534"/>
                <a:ext cx="164" cy="203"/>
              </a:xfrm>
              <a:custGeom>
                <a:avLst/>
                <a:gdLst>
                  <a:gd name="T0" fmla="+- 0 9981 9879"/>
                  <a:gd name="T1" fmla="*/ T0 w 164"/>
                  <a:gd name="T2" fmla="+- 0 1736 1534"/>
                  <a:gd name="T3" fmla="*/ 1736 h 203"/>
                  <a:gd name="T4" fmla="+- 0 9927 9879"/>
                  <a:gd name="T5" fmla="*/ T4 w 164"/>
                  <a:gd name="T6" fmla="+- 0 1729 1534"/>
                  <a:gd name="T7" fmla="*/ 1729 h 203"/>
                  <a:gd name="T8" fmla="+- 0 9890 9879"/>
                  <a:gd name="T9" fmla="*/ T8 w 164"/>
                  <a:gd name="T10" fmla="+- 0 1702 1534"/>
                  <a:gd name="T11" fmla="*/ 1702 h 203"/>
                  <a:gd name="T12" fmla="+- 0 9879 9879"/>
                  <a:gd name="T13" fmla="*/ T12 w 164"/>
                  <a:gd name="T14" fmla="+- 0 1667 1534"/>
                  <a:gd name="T15" fmla="*/ 1667 h 203"/>
                  <a:gd name="T16" fmla="+- 0 9884 9879"/>
                  <a:gd name="T17" fmla="*/ T16 w 164"/>
                  <a:gd name="T18" fmla="+- 0 1632 1534"/>
                  <a:gd name="T19" fmla="*/ 1632 h 203"/>
                  <a:gd name="T20" fmla="+- 0 9941 9879"/>
                  <a:gd name="T21" fmla="*/ T20 w 164"/>
                  <a:gd name="T22" fmla="+- 0 1557 1534"/>
                  <a:gd name="T23" fmla="*/ 1557 h 203"/>
                  <a:gd name="T24" fmla="+- 0 10000 9879"/>
                  <a:gd name="T25" fmla="*/ T24 w 164"/>
                  <a:gd name="T26" fmla="+- 0 1534 1534"/>
                  <a:gd name="T27" fmla="*/ 1534 h 203"/>
                  <a:gd name="T28" fmla="+- 0 10022 9879"/>
                  <a:gd name="T29" fmla="*/ T28 w 164"/>
                  <a:gd name="T30" fmla="+- 0 1552 1534"/>
                  <a:gd name="T31" fmla="*/ 1552 h 203"/>
                  <a:gd name="T32" fmla="+- 0 10035 9879"/>
                  <a:gd name="T33" fmla="*/ T32 w 164"/>
                  <a:gd name="T34" fmla="+- 0 1585 1534"/>
                  <a:gd name="T35" fmla="*/ 1585 h 203"/>
                  <a:gd name="T36" fmla="+- 0 10041 9879"/>
                  <a:gd name="T37" fmla="*/ T36 w 164"/>
                  <a:gd name="T38" fmla="+- 0 1622 1534"/>
                  <a:gd name="T39" fmla="*/ 1622 h 203"/>
                  <a:gd name="T40" fmla="+- 0 10042 9879"/>
                  <a:gd name="T41" fmla="*/ T40 w 164"/>
                  <a:gd name="T42" fmla="+- 0 1651 1534"/>
                  <a:gd name="T43" fmla="*/ 1651 h 203"/>
                  <a:gd name="T44" fmla="+- 0 10035 9879"/>
                  <a:gd name="T45" fmla="*/ T44 w 164"/>
                  <a:gd name="T46" fmla="+- 0 1683 1534"/>
                  <a:gd name="T47" fmla="*/ 1683 h 203"/>
                  <a:gd name="T48" fmla="+- 0 10016 9879"/>
                  <a:gd name="T49" fmla="*/ T48 w 164"/>
                  <a:gd name="T50" fmla="+- 0 1716 1534"/>
                  <a:gd name="T51" fmla="*/ 1716 h 203"/>
                  <a:gd name="T52" fmla="+- 0 9981 9879"/>
                  <a:gd name="T53" fmla="*/ T52 w 164"/>
                  <a:gd name="T54" fmla="+- 0 1736 1534"/>
                  <a:gd name="T55" fmla="*/ 1736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102" y="202"/>
                    </a:moveTo>
                    <a:lnTo>
                      <a:pt x="48" y="195"/>
                    </a:lnTo>
                    <a:lnTo>
                      <a:pt x="11" y="168"/>
                    </a:lnTo>
                    <a:lnTo>
                      <a:pt x="0" y="133"/>
                    </a:lnTo>
                    <a:lnTo>
                      <a:pt x="5" y="98"/>
                    </a:lnTo>
                    <a:lnTo>
                      <a:pt x="62" y="23"/>
                    </a:lnTo>
                    <a:lnTo>
                      <a:pt x="121" y="0"/>
                    </a:lnTo>
                    <a:lnTo>
                      <a:pt x="143" y="18"/>
                    </a:lnTo>
                    <a:lnTo>
                      <a:pt x="156" y="51"/>
                    </a:lnTo>
                    <a:lnTo>
                      <a:pt x="162" y="88"/>
                    </a:lnTo>
                    <a:lnTo>
                      <a:pt x="163" y="117"/>
                    </a:lnTo>
                    <a:lnTo>
                      <a:pt x="156" y="149"/>
                    </a:lnTo>
                    <a:lnTo>
                      <a:pt x="137" y="182"/>
                    </a:lnTo>
                    <a:lnTo>
                      <a:pt x="102" y="202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A58E632C-8D5C-456E-9B73-8DF595195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7" y="1506"/>
              <a:ext cx="164" cy="203"/>
              <a:chOff x="9757" y="1506"/>
              <a:chExt cx="164" cy="203"/>
            </a:xfrm>
          </p:grpSpPr>
          <p:sp>
            <p:nvSpPr>
              <p:cNvPr id="285" name="Freeform 252">
                <a:extLst>
                  <a:ext uri="{FF2B5EF4-FFF2-40B4-BE49-F238E27FC236}">
                    <a16:creationId xmlns:a16="http://schemas.microsoft.com/office/drawing/2014/main" xmlns="" id="{A22280FD-0F21-43D5-B5D3-20F96985A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7" y="1506"/>
                <a:ext cx="164" cy="203"/>
              </a:xfrm>
              <a:custGeom>
                <a:avLst/>
                <a:gdLst>
                  <a:gd name="T0" fmla="+- 0 9859 9757"/>
                  <a:gd name="T1" fmla="*/ T0 w 164"/>
                  <a:gd name="T2" fmla="+- 0 1709 1506"/>
                  <a:gd name="T3" fmla="*/ 1709 h 203"/>
                  <a:gd name="T4" fmla="+- 0 9805 9757"/>
                  <a:gd name="T5" fmla="*/ T4 w 164"/>
                  <a:gd name="T6" fmla="+- 0 1702 1506"/>
                  <a:gd name="T7" fmla="*/ 1702 h 203"/>
                  <a:gd name="T8" fmla="+- 0 9768 9757"/>
                  <a:gd name="T9" fmla="*/ T8 w 164"/>
                  <a:gd name="T10" fmla="+- 0 1675 1506"/>
                  <a:gd name="T11" fmla="*/ 1675 h 203"/>
                  <a:gd name="T12" fmla="+- 0 9757 9757"/>
                  <a:gd name="T13" fmla="*/ T12 w 164"/>
                  <a:gd name="T14" fmla="+- 0 1639 1506"/>
                  <a:gd name="T15" fmla="*/ 1639 h 203"/>
                  <a:gd name="T16" fmla="+- 0 9762 9757"/>
                  <a:gd name="T17" fmla="*/ T16 w 164"/>
                  <a:gd name="T18" fmla="+- 0 1604 1506"/>
                  <a:gd name="T19" fmla="*/ 1604 h 203"/>
                  <a:gd name="T20" fmla="+- 0 9819 9757"/>
                  <a:gd name="T21" fmla="*/ T20 w 164"/>
                  <a:gd name="T22" fmla="+- 0 1530 1506"/>
                  <a:gd name="T23" fmla="*/ 1530 h 203"/>
                  <a:gd name="T24" fmla="+- 0 9878 9757"/>
                  <a:gd name="T25" fmla="*/ T24 w 164"/>
                  <a:gd name="T26" fmla="+- 0 1506 1506"/>
                  <a:gd name="T27" fmla="*/ 1506 h 203"/>
                  <a:gd name="T28" fmla="+- 0 9900 9757"/>
                  <a:gd name="T29" fmla="*/ T28 w 164"/>
                  <a:gd name="T30" fmla="+- 0 1525 1506"/>
                  <a:gd name="T31" fmla="*/ 1525 h 203"/>
                  <a:gd name="T32" fmla="+- 0 9913 9757"/>
                  <a:gd name="T33" fmla="*/ T32 w 164"/>
                  <a:gd name="T34" fmla="+- 0 1558 1506"/>
                  <a:gd name="T35" fmla="*/ 1558 h 203"/>
                  <a:gd name="T36" fmla="+- 0 9919 9757"/>
                  <a:gd name="T37" fmla="*/ T36 w 164"/>
                  <a:gd name="T38" fmla="+- 0 1595 1506"/>
                  <a:gd name="T39" fmla="*/ 1595 h 203"/>
                  <a:gd name="T40" fmla="+- 0 9920 9757"/>
                  <a:gd name="T41" fmla="*/ T40 w 164"/>
                  <a:gd name="T42" fmla="+- 0 1624 1506"/>
                  <a:gd name="T43" fmla="*/ 1624 h 203"/>
                  <a:gd name="T44" fmla="+- 0 9913 9757"/>
                  <a:gd name="T45" fmla="*/ T44 w 164"/>
                  <a:gd name="T46" fmla="+- 0 1655 1506"/>
                  <a:gd name="T47" fmla="*/ 1655 h 203"/>
                  <a:gd name="T48" fmla="+- 0 9894 9757"/>
                  <a:gd name="T49" fmla="*/ T48 w 164"/>
                  <a:gd name="T50" fmla="+- 0 1688 1506"/>
                  <a:gd name="T51" fmla="*/ 1688 h 203"/>
                  <a:gd name="T52" fmla="+- 0 9859 9757"/>
                  <a:gd name="T53" fmla="*/ T52 w 164"/>
                  <a:gd name="T54" fmla="+- 0 1709 1506"/>
                  <a:gd name="T55" fmla="*/ 1709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102" y="203"/>
                    </a:moveTo>
                    <a:lnTo>
                      <a:pt x="48" y="196"/>
                    </a:lnTo>
                    <a:lnTo>
                      <a:pt x="11" y="169"/>
                    </a:lnTo>
                    <a:lnTo>
                      <a:pt x="0" y="133"/>
                    </a:lnTo>
                    <a:lnTo>
                      <a:pt x="5" y="98"/>
                    </a:lnTo>
                    <a:lnTo>
                      <a:pt x="62" y="24"/>
                    </a:lnTo>
                    <a:lnTo>
                      <a:pt x="121" y="0"/>
                    </a:lnTo>
                    <a:lnTo>
                      <a:pt x="143" y="19"/>
                    </a:lnTo>
                    <a:lnTo>
                      <a:pt x="156" y="52"/>
                    </a:lnTo>
                    <a:lnTo>
                      <a:pt x="162" y="89"/>
                    </a:lnTo>
                    <a:lnTo>
                      <a:pt x="163" y="118"/>
                    </a:lnTo>
                    <a:lnTo>
                      <a:pt x="156" y="149"/>
                    </a:lnTo>
                    <a:lnTo>
                      <a:pt x="137" y="182"/>
                    </a:lnTo>
                    <a:lnTo>
                      <a:pt x="102" y="203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F1BC3B8D-5C6B-4764-8691-B65F3AB70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23" y="2359"/>
              <a:ext cx="164" cy="203"/>
              <a:chOff x="9323" y="2359"/>
              <a:chExt cx="164" cy="203"/>
            </a:xfrm>
          </p:grpSpPr>
          <p:sp>
            <p:nvSpPr>
              <p:cNvPr id="284" name="Freeform 251">
                <a:extLst>
                  <a:ext uri="{FF2B5EF4-FFF2-40B4-BE49-F238E27FC236}">
                    <a16:creationId xmlns:a16="http://schemas.microsoft.com/office/drawing/2014/main" xmlns="" id="{5F1955AB-E1CB-417E-B7CE-54143C352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3" y="2359"/>
                <a:ext cx="164" cy="203"/>
              </a:xfrm>
              <a:custGeom>
                <a:avLst/>
                <a:gdLst>
                  <a:gd name="T0" fmla="+- 0 9365 9323"/>
                  <a:gd name="T1" fmla="*/ T0 w 164"/>
                  <a:gd name="T2" fmla="+- 0 2561 2359"/>
                  <a:gd name="T3" fmla="*/ 2561 h 203"/>
                  <a:gd name="T4" fmla="+- 0 9343 9323"/>
                  <a:gd name="T5" fmla="*/ T4 w 164"/>
                  <a:gd name="T6" fmla="+- 0 2543 2359"/>
                  <a:gd name="T7" fmla="*/ 2543 h 203"/>
                  <a:gd name="T8" fmla="+- 0 9330 9323"/>
                  <a:gd name="T9" fmla="*/ T8 w 164"/>
                  <a:gd name="T10" fmla="+- 0 2510 2359"/>
                  <a:gd name="T11" fmla="*/ 2510 h 203"/>
                  <a:gd name="T12" fmla="+- 0 9324 9323"/>
                  <a:gd name="T13" fmla="*/ T12 w 164"/>
                  <a:gd name="T14" fmla="+- 0 2473 2359"/>
                  <a:gd name="T15" fmla="*/ 2473 h 203"/>
                  <a:gd name="T16" fmla="+- 0 9323 9323"/>
                  <a:gd name="T17" fmla="*/ T16 w 164"/>
                  <a:gd name="T18" fmla="+- 0 2444 2359"/>
                  <a:gd name="T19" fmla="*/ 2444 h 203"/>
                  <a:gd name="T20" fmla="+- 0 9330 9323"/>
                  <a:gd name="T21" fmla="*/ T20 w 164"/>
                  <a:gd name="T22" fmla="+- 0 2412 2359"/>
                  <a:gd name="T23" fmla="*/ 2412 h 203"/>
                  <a:gd name="T24" fmla="+- 0 9349 9323"/>
                  <a:gd name="T25" fmla="*/ T24 w 164"/>
                  <a:gd name="T26" fmla="+- 0 2379 2359"/>
                  <a:gd name="T27" fmla="*/ 2379 h 203"/>
                  <a:gd name="T28" fmla="+- 0 9384 9323"/>
                  <a:gd name="T29" fmla="*/ T28 w 164"/>
                  <a:gd name="T30" fmla="+- 0 2359 2359"/>
                  <a:gd name="T31" fmla="*/ 2359 h 203"/>
                  <a:gd name="T32" fmla="+- 0 9438 9323"/>
                  <a:gd name="T33" fmla="*/ T32 w 164"/>
                  <a:gd name="T34" fmla="+- 0 2366 2359"/>
                  <a:gd name="T35" fmla="*/ 2366 h 203"/>
                  <a:gd name="T36" fmla="+- 0 9475 9323"/>
                  <a:gd name="T37" fmla="*/ T36 w 164"/>
                  <a:gd name="T38" fmla="+- 0 2393 2359"/>
                  <a:gd name="T39" fmla="*/ 2393 h 203"/>
                  <a:gd name="T40" fmla="+- 0 9486 9323"/>
                  <a:gd name="T41" fmla="*/ T40 w 164"/>
                  <a:gd name="T42" fmla="+- 0 2428 2359"/>
                  <a:gd name="T43" fmla="*/ 2428 h 203"/>
                  <a:gd name="T44" fmla="+- 0 9481 9323"/>
                  <a:gd name="T45" fmla="*/ T44 w 164"/>
                  <a:gd name="T46" fmla="+- 0 2463 2359"/>
                  <a:gd name="T47" fmla="*/ 2463 h 203"/>
                  <a:gd name="T48" fmla="+- 0 9424 9323"/>
                  <a:gd name="T49" fmla="*/ T48 w 164"/>
                  <a:gd name="T50" fmla="+- 0 2538 2359"/>
                  <a:gd name="T51" fmla="*/ 2538 h 203"/>
                  <a:gd name="T52" fmla="+- 0 9365 9323"/>
                  <a:gd name="T53" fmla="*/ T52 w 164"/>
                  <a:gd name="T54" fmla="+- 0 2561 2359"/>
                  <a:gd name="T55" fmla="*/ 2561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42" y="202"/>
                    </a:moveTo>
                    <a:lnTo>
                      <a:pt x="20" y="184"/>
                    </a:lnTo>
                    <a:lnTo>
                      <a:pt x="7" y="151"/>
                    </a:lnTo>
                    <a:lnTo>
                      <a:pt x="1" y="114"/>
                    </a:lnTo>
                    <a:lnTo>
                      <a:pt x="0" y="85"/>
                    </a:lnTo>
                    <a:lnTo>
                      <a:pt x="7" y="53"/>
                    </a:lnTo>
                    <a:lnTo>
                      <a:pt x="26" y="20"/>
                    </a:lnTo>
                    <a:lnTo>
                      <a:pt x="61" y="0"/>
                    </a:lnTo>
                    <a:lnTo>
                      <a:pt x="115" y="7"/>
                    </a:lnTo>
                    <a:lnTo>
                      <a:pt x="152" y="34"/>
                    </a:lnTo>
                    <a:lnTo>
                      <a:pt x="163" y="69"/>
                    </a:lnTo>
                    <a:lnTo>
                      <a:pt x="158" y="104"/>
                    </a:lnTo>
                    <a:lnTo>
                      <a:pt x="101" y="179"/>
                    </a:lnTo>
                    <a:lnTo>
                      <a:pt x="42" y="202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FF2437BC-251A-404B-8F67-FB7C8C06F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95" y="2414"/>
              <a:ext cx="557" cy="263"/>
              <a:chOff x="9395" y="2414"/>
              <a:chExt cx="557" cy="263"/>
            </a:xfrm>
          </p:grpSpPr>
          <p:sp>
            <p:nvSpPr>
              <p:cNvPr id="282" name="Freeform 249">
                <a:extLst>
                  <a:ext uri="{FF2B5EF4-FFF2-40B4-BE49-F238E27FC236}">
                    <a16:creationId xmlns:a16="http://schemas.microsoft.com/office/drawing/2014/main" xmlns="" id="{6404F70D-B52B-405B-A510-7ABD0BB38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5" y="2474"/>
                <a:ext cx="164" cy="203"/>
              </a:xfrm>
              <a:custGeom>
                <a:avLst/>
                <a:gdLst>
                  <a:gd name="T0" fmla="+- 0 9437 9395"/>
                  <a:gd name="T1" fmla="*/ T0 w 164"/>
                  <a:gd name="T2" fmla="+- 0 2676 2474"/>
                  <a:gd name="T3" fmla="*/ 2676 h 203"/>
                  <a:gd name="T4" fmla="+- 0 9415 9395"/>
                  <a:gd name="T5" fmla="*/ T4 w 164"/>
                  <a:gd name="T6" fmla="+- 0 2657 2474"/>
                  <a:gd name="T7" fmla="*/ 2657 h 203"/>
                  <a:gd name="T8" fmla="+- 0 9402 9395"/>
                  <a:gd name="T9" fmla="*/ T8 w 164"/>
                  <a:gd name="T10" fmla="+- 0 2624 2474"/>
                  <a:gd name="T11" fmla="*/ 2624 h 203"/>
                  <a:gd name="T12" fmla="+- 0 9396 9395"/>
                  <a:gd name="T13" fmla="*/ T12 w 164"/>
                  <a:gd name="T14" fmla="+- 0 2587 2474"/>
                  <a:gd name="T15" fmla="*/ 2587 h 203"/>
                  <a:gd name="T16" fmla="+- 0 9395 9395"/>
                  <a:gd name="T17" fmla="*/ T16 w 164"/>
                  <a:gd name="T18" fmla="+- 0 2559 2474"/>
                  <a:gd name="T19" fmla="*/ 2559 h 203"/>
                  <a:gd name="T20" fmla="+- 0 9402 9395"/>
                  <a:gd name="T21" fmla="*/ T20 w 164"/>
                  <a:gd name="T22" fmla="+- 0 2527 2474"/>
                  <a:gd name="T23" fmla="*/ 2527 h 203"/>
                  <a:gd name="T24" fmla="+- 0 9422 9395"/>
                  <a:gd name="T25" fmla="*/ T24 w 164"/>
                  <a:gd name="T26" fmla="+- 0 2494 2474"/>
                  <a:gd name="T27" fmla="*/ 2494 h 203"/>
                  <a:gd name="T28" fmla="+- 0 9457 9395"/>
                  <a:gd name="T29" fmla="*/ T28 w 164"/>
                  <a:gd name="T30" fmla="+- 0 2474 2474"/>
                  <a:gd name="T31" fmla="*/ 2474 h 203"/>
                  <a:gd name="T32" fmla="+- 0 9510 9395"/>
                  <a:gd name="T33" fmla="*/ T32 w 164"/>
                  <a:gd name="T34" fmla="+- 0 2480 2474"/>
                  <a:gd name="T35" fmla="*/ 2480 h 203"/>
                  <a:gd name="T36" fmla="+- 0 9547 9395"/>
                  <a:gd name="T37" fmla="*/ T36 w 164"/>
                  <a:gd name="T38" fmla="+- 0 2508 2474"/>
                  <a:gd name="T39" fmla="*/ 2508 h 203"/>
                  <a:gd name="T40" fmla="+- 0 9558 9395"/>
                  <a:gd name="T41" fmla="*/ T40 w 164"/>
                  <a:gd name="T42" fmla="+- 0 2543 2474"/>
                  <a:gd name="T43" fmla="*/ 2543 h 203"/>
                  <a:gd name="T44" fmla="+- 0 9553 9395"/>
                  <a:gd name="T45" fmla="*/ T44 w 164"/>
                  <a:gd name="T46" fmla="+- 0 2578 2474"/>
                  <a:gd name="T47" fmla="*/ 2578 h 203"/>
                  <a:gd name="T48" fmla="+- 0 9496 9395"/>
                  <a:gd name="T49" fmla="*/ T48 w 164"/>
                  <a:gd name="T50" fmla="+- 0 2653 2474"/>
                  <a:gd name="T51" fmla="*/ 2653 h 203"/>
                  <a:gd name="T52" fmla="+- 0 9437 9395"/>
                  <a:gd name="T53" fmla="*/ T52 w 164"/>
                  <a:gd name="T54" fmla="+- 0 2676 2474"/>
                  <a:gd name="T55" fmla="*/ 2676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42" y="202"/>
                    </a:moveTo>
                    <a:lnTo>
                      <a:pt x="20" y="183"/>
                    </a:lnTo>
                    <a:lnTo>
                      <a:pt x="7" y="150"/>
                    </a:lnTo>
                    <a:lnTo>
                      <a:pt x="1" y="113"/>
                    </a:lnTo>
                    <a:lnTo>
                      <a:pt x="0" y="85"/>
                    </a:lnTo>
                    <a:lnTo>
                      <a:pt x="7" y="53"/>
                    </a:lnTo>
                    <a:lnTo>
                      <a:pt x="27" y="20"/>
                    </a:lnTo>
                    <a:lnTo>
                      <a:pt x="62" y="0"/>
                    </a:lnTo>
                    <a:lnTo>
                      <a:pt x="115" y="6"/>
                    </a:lnTo>
                    <a:lnTo>
                      <a:pt x="152" y="34"/>
                    </a:lnTo>
                    <a:lnTo>
                      <a:pt x="163" y="69"/>
                    </a:lnTo>
                    <a:lnTo>
                      <a:pt x="158" y="104"/>
                    </a:lnTo>
                    <a:lnTo>
                      <a:pt x="101" y="179"/>
                    </a:lnTo>
                    <a:lnTo>
                      <a:pt x="42" y="202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83" name="Picture 282">
                <a:extLst>
                  <a:ext uri="{FF2B5EF4-FFF2-40B4-BE49-F238E27FC236}">
                    <a16:creationId xmlns:a16="http://schemas.microsoft.com/office/drawing/2014/main" xmlns="" id="{FAAF9243-A2E1-4E8A-8307-1595E9E48E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2" y="2414"/>
                <a:ext cx="16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0FAF232-1E31-4A05-BDE1-17E17B2E1B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2" y="2138"/>
              <a:ext cx="187" cy="179"/>
              <a:chOff x="9912" y="2138"/>
              <a:chExt cx="187" cy="179"/>
            </a:xfrm>
          </p:grpSpPr>
          <p:sp>
            <p:nvSpPr>
              <p:cNvPr id="281" name="Freeform 248">
                <a:extLst>
                  <a:ext uri="{FF2B5EF4-FFF2-40B4-BE49-F238E27FC236}">
                    <a16:creationId xmlns:a16="http://schemas.microsoft.com/office/drawing/2014/main" xmlns="" id="{B398BA78-83F2-4FF3-A71C-8735CB271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2" y="2138"/>
                <a:ext cx="187" cy="179"/>
              </a:xfrm>
              <a:custGeom>
                <a:avLst/>
                <a:gdLst>
                  <a:gd name="T0" fmla="+- 0 10032 9912"/>
                  <a:gd name="T1" fmla="*/ T0 w 187"/>
                  <a:gd name="T2" fmla="+- 0 2317 2138"/>
                  <a:gd name="T3" fmla="*/ 2317 h 179"/>
                  <a:gd name="T4" fmla="+- 0 9969 9912"/>
                  <a:gd name="T5" fmla="*/ T4 w 187"/>
                  <a:gd name="T6" fmla="+- 0 2300 2138"/>
                  <a:gd name="T7" fmla="*/ 2300 h 179"/>
                  <a:gd name="T8" fmla="+- 0 9919 9912"/>
                  <a:gd name="T9" fmla="*/ T8 w 187"/>
                  <a:gd name="T10" fmla="+- 0 2252 2138"/>
                  <a:gd name="T11" fmla="*/ 2252 h 179"/>
                  <a:gd name="T12" fmla="+- 0 9912 9912"/>
                  <a:gd name="T13" fmla="*/ T12 w 187"/>
                  <a:gd name="T14" fmla="+- 0 2212 2138"/>
                  <a:gd name="T15" fmla="*/ 2212 h 179"/>
                  <a:gd name="T16" fmla="+- 0 9937 9912"/>
                  <a:gd name="T17" fmla="*/ T16 w 187"/>
                  <a:gd name="T18" fmla="+- 0 2164 2138"/>
                  <a:gd name="T19" fmla="*/ 2164 h 179"/>
                  <a:gd name="T20" fmla="+- 0 9976 9912"/>
                  <a:gd name="T21" fmla="*/ T20 w 187"/>
                  <a:gd name="T22" fmla="+- 0 2138 2138"/>
                  <a:gd name="T23" fmla="*/ 2138 h 179"/>
                  <a:gd name="T24" fmla="+- 0 10012 9912"/>
                  <a:gd name="T25" fmla="*/ T24 w 187"/>
                  <a:gd name="T26" fmla="+- 0 2140 2138"/>
                  <a:gd name="T27" fmla="*/ 2140 h 179"/>
                  <a:gd name="T28" fmla="+- 0 10063 9912"/>
                  <a:gd name="T29" fmla="*/ T28 w 187"/>
                  <a:gd name="T30" fmla="+- 0 2179 2138"/>
                  <a:gd name="T31" fmla="*/ 2179 h 179"/>
                  <a:gd name="T32" fmla="+- 0 10091 9912"/>
                  <a:gd name="T33" fmla="*/ T32 w 187"/>
                  <a:gd name="T34" fmla="+- 0 2238 2138"/>
                  <a:gd name="T35" fmla="*/ 2238 h 179"/>
                  <a:gd name="T36" fmla="+- 0 10098 9912"/>
                  <a:gd name="T37" fmla="*/ T36 w 187"/>
                  <a:gd name="T38" fmla="+- 0 2273 2138"/>
                  <a:gd name="T39" fmla="*/ 2273 h 179"/>
                  <a:gd name="T40" fmla="+- 0 10092 9912"/>
                  <a:gd name="T41" fmla="*/ T40 w 187"/>
                  <a:gd name="T42" fmla="+- 0 2302 2138"/>
                  <a:gd name="T43" fmla="*/ 2302 h 179"/>
                  <a:gd name="T44" fmla="+- 0 10067 9912"/>
                  <a:gd name="T45" fmla="*/ T44 w 187"/>
                  <a:gd name="T46" fmla="+- 0 2316 2138"/>
                  <a:gd name="T47" fmla="*/ 2316 h 179"/>
                  <a:gd name="T48" fmla="+- 0 10032 9912"/>
                  <a:gd name="T49" fmla="*/ T48 w 187"/>
                  <a:gd name="T50" fmla="+- 0 2317 2138"/>
                  <a:gd name="T51" fmla="*/ 2317 h 1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87" h="179">
                    <a:moveTo>
                      <a:pt x="120" y="179"/>
                    </a:moveTo>
                    <a:lnTo>
                      <a:pt x="57" y="162"/>
                    </a:lnTo>
                    <a:lnTo>
                      <a:pt x="7" y="114"/>
                    </a:lnTo>
                    <a:lnTo>
                      <a:pt x="0" y="74"/>
                    </a:lnTo>
                    <a:lnTo>
                      <a:pt x="25" y="26"/>
                    </a:lnTo>
                    <a:lnTo>
                      <a:pt x="64" y="0"/>
                    </a:lnTo>
                    <a:lnTo>
                      <a:pt x="100" y="2"/>
                    </a:lnTo>
                    <a:lnTo>
                      <a:pt x="151" y="41"/>
                    </a:lnTo>
                    <a:lnTo>
                      <a:pt x="179" y="100"/>
                    </a:lnTo>
                    <a:lnTo>
                      <a:pt x="186" y="135"/>
                    </a:lnTo>
                    <a:lnTo>
                      <a:pt x="180" y="164"/>
                    </a:lnTo>
                    <a:lnTo>
                      <a:pt x="155" y="178"/>
                    </a:lnTo>
                    <a:lnTo>
                      <a:pt x="120" y="179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EF9F534A-5018-4B9E-943F-EBFC423CE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5" y="2149"/>
              <a:ext cx="174" cy="192"/>
              <a:chOff x="9145" y="2149"/>
              <a:chExt cx="174" cy="192"/>
            </a:xfrm>
          </p:grpSpPr>
          <p:sp>
            <p:nvSpPr>
              <p:cNvPr id="280" name="Freeform 247">
                <a:extLst>
                  <a:ext uri="{FF2B5EF4-FFF2-40B4-BE49-F238E27FC236}">
                    <a16:creationId xmlns:a16="http://schemas.microsoft.com/office/drawing/2014/main" xmlns="" id="{501DB2B9-C042-4E6A-BED6-14FD0B12A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5" y="2149"/>
                <a:ext cx="174" cy="192"/>
              </a:xfrm>
              <a:custGeom>
                <a:avLst/>
                <a:gdLst>
                  <a:gd name="T0" fmla="+- 0 9191 9145"/>
                  <a:gd name="T1" fmla="*/ T0 w 174"/>
                  <a:gd name="T2" fmla="+- 0 2341 2149"/>
                  <a:gd name="T3" fmla="*/ 2341 h 192"/>
                  <a:gd name="T4" fmla="+- 0 9162 9145"/>
                  <a:gd name="T5" fmla="*/ T4 w 174"/>
                  <a:gd name="T6" fmla="+- 0 2336 2149"/>
                  <a:gd name="T7" fmla="*/ 2336 h 192"/>
                  <a:gd name="T8" fmla="+- 0 9147 9145"/>
                  <a:gd name="T9" fmla="*/ T8 w 174"/>
                  <a:gd name="T10" fmla="+- 0 2312 2149"/>
                  <a:gd name="T11" fmla="*/ 2312 h 192"/>
                  <a:gd name="T12" fmla="+- 0 9145 9145"/>
                  <a:gd name="T13" fmla="*/ T12 w 174"/>
                  <a:gd name="T14" fmla="+- 0 2276 2149"/>
                  <a:gd name="T15" fmla="*/ 2276 h 192"/>
                  <a:gd name="T16" fmla="+- 0 9150 9145"/>
                  <a:gd name="T17" fmla="*/ T16 w 174"/>
                  <a:gd name="T18" fmla="+- 0 2239 2149"/>
                  <a:gd name="T19" fmla="*/ 2239 h 192"/>
                  <a:gd name="T20" fmla="+- 0 9158 9145"/>
                  <a:gd name="T21" fmla="*/ T20 w 174"/>
                  <a:gd name="T22" fmla="+- 0 2211 2149"/>
                  <a:gd name="T23" fmla="*/ 2211 h 192"/>
                  <a:gd name="T24" fmla="+- 0 9174 9145"/>
                  <a:gd name="T25" fmla="*/ T24 w 174"/>
                  <a:gd name="T26" fmla="+- 0 2183 2149"/>
                  <a:gd name="T27" fmla="*/ 2183 h 192"/>
                  <a:gd name="T28" fmla="+- 0 9202 9145"/>
                  <a:gd name="T29" fmla="*/ T28 w 174"/>
                  <a:gd name="T30" fmla="+- 0 2158 2149"/>
                  <a:gd name="T31" fmla="*/ 2158 h 192"/>
                  <a:gd name="T32" fmla="+- 0 9242 9145"/>
                  <a:gd name="T33" fmla="*/ T32 w 174"/>
                  <a:gd name="T34" fmla="+- 0 2149 2149"/>
                  <a:gd name="T35" fmla="*/ 2149 h 192"/>
                  <a:gd name="T36" fmla="+- 0 9291 9145"/>
                  <a:gd name="T37" fmla="*/ T36 w 174"/>
                  <a:gd name="T38" fmla="+- 0 2172 2149"/>
                  <a:gd name="T39" fmla="*/ 2172 h 192"/>
                  <a:gd name="T40" fmla="+- 0 9318 9145"/>
                  <a:gd name="T41" fmla="*/ T40 w 174"/>
                  <a:gd name="T42" fmla="+- 0 2210 2149"/>
                  <a:gd name="T43" fmla="*/ 2210 h 192"/>
                  <a:gd name="T44" fmla="+- 0 9318 9145"/>
                  <a:gd name="T45" fmla="*/ T44 w 174"/>
                  <a:gd name="T46" fmla="+- 0 2247 2149"/>
                  <a:gd name="T47" fmla="*/ 2247 h 192"/>
                  <a:gd name="T48" fmla="+- 0 9282 9145"/>
                  <a:gd name="T49" fmla="*/ T48 w 174"/>
                  <a:gd name="T50" fmla="+- 0 2300 2149"/>
                  <a:gd name="T51" fmla="*/ 2300 h 192"/>
                  <a:gd name="T52" fmla="+- 0 9226 9145"/>
                  <a:gd name="T53" fmla="*/ T52 w 174"/>
                  <a:gd name="T54" fmla="+- 0 2332 2149"/>
                  <a:gd name="T55" fmla="*/ 2332 h 192"/>
                  <a:gd name="T56" fmla="+- 0 9191 9145"/>
                  <a:gd name="T57" fmla="*/ T56 w 174"/>
                  <a:gd name="T58" fmla="+- 0 2341 2149"/>
                  <a:gd name="T59" fmla="*/ 2341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74" h="192">
                    <a:moveTo>
                      <a:pt x="46" y="192"/>
                    </a:moveTo>
                    <a:lnTo>
                      <a:pt x="17" y="187"/>
                    </a:lnTo>
                    <a:lnTo>
                      <a:pt x="2" y="163"/>
                    </a:lnTo>
                    <a:lnTo>
                      <a:pt x="0" y="127"/>
                    </a:lnTo>
                    <a:lnTo>
                      <a:pt x="5" y="90"/>
                    </a:lnTo>
                    <a:lnTo>
                      <a:pt x="13" y="62"/>
                    </a:lnTo>
                    <a:lnTo>
                      <a:pt x="29" y="34"/>
                    </a:lnTo>
                    <a:lnTo>
                      <a:pt x="57" y="9"/>
                    </a:lnTo>
                    <a:lnTo>
                      <a:pt x="97" y="0"/>
                    </a:lnTo>
                    <a:lnTo>
                      <a:pt x="146" y="23"/>
                    </a:lnTo>
                    <a:lnTo>
                      <a:pt x="173" y="61"/>
                    </a:lnTo>
                    <a:lnTo>
                      <a:pt x="173" y="98"/>
                    </a:lnTo>
                    <a:lnTo>
                      <a:pt x="137" y="151"/>
                    </a:lnTo>
                    <a:lnTo>
                      <a:pt x="81" y="183"/>
                    </a:lnTo>
                    <a:lnTo>
                      <a:pt x="46" y="192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124AB79F-2B3A-42FB-B4E3-0E64A912A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1" y="1627"/>
              <a:ext cx="165" cy="201"/>
              <a:chOff x="9161" y="1627"/>
              <a:chExt cx="165" cy="201"/>
            </a:xfrm>
          </p:grpSpPr>
          <p:sp>
            <p:nvSpPr>
              <p:cNvPr id="279" name="Freeform 246">
                <a:extLst>
                  <a:ext uri="{FF2B5EF4-FFF2-40B4-BE49-F238E27FC236}">
                    <a16:creationId xmlns:a16="http://schemas.microsoft.com/office/drawing/2014/main" xmlns="" id="{CB33DBAA-E495-4020-BD07-A66B1AA20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" y="1627"/>
                <a:ext cx="165" cy="201"/>
              </a:xfrm>
              <a:custGeom>
                <a:avLst/>
                <a:gdLst>
                  <a:gd name="T0" fmla="+- 0 9230 9161"/>
                  <a:gd name="T1" fmla="*/ T0 w 165"/>
                  <a:gd name="T2" fmla="+- 0 1827 1627"/>
                  <a:gd name="T3" fmla="*/ 1827 h 201"/>
                  <a:gd name="T4" fmla="+- 0 9176 9161"/>
                  <a:gd name="T5" fmla="*/ T4 w 165"/>
                  <a:gd name="T6" fmla="+- 0 1783 1627"/>
                  <a:gd name="T7" fmla="*/ 1783 h 201"/>
                  <a:gd name="T8" fmla="+- 0 9161 9161"/>
                  <a:gd name="T9" fmla="*/ T8 w 165"/>
                  <a:gd name="T10" fmla="+- 0 1690 1627"/>
                  <a:gd name="T11" fmla="*/ 1690 h 201"/>
                  <a:gd name="T12" fmla="+- 0 9168 9161"/>
                  <a:gd name="T13" fmla="*/ T12 w 165"/>
                  <a:gd name="T14" fmla="+- 0 1654 1627"/>
                  <a:gd name="T15" fmla="*/ 1654 h 201"/>
                  <a:gd name="T16" fmla="+- 0 9185 9161"/>
                  <a:gd name="T17" fmla="*/ T16 w 165"/>
                  <a:gd name="T18" fmla="+- 0 1630 1627"/>
                  <a:gd name="T19" fmla="*/ 1630 h 201"/>
                  <a:gd name="T20" fmla="+- 0 9213 9161"/>
                  <a:gd name="T21" fmla="*/ T20 w 165"/>
                  <a:gd name="T22" fmla="+- 0 1627 1627"/>
                  <a:gd name="T23" fmla="*/ 1627 h 201"/>
                  <a:gd name="T24" fmla="+- 0 9246 9161"/>
                  <a:gd name="T25" fmla="*/ T24 w 165"/>
                  <a:gd name="T26" fmla="+- 0 1640 1627"/>
                  <a:gd name="T27" fmla="*/ 1640 h 201"/>
                  <a:gd name="T28" fmla="+- 0 9277 9161"/>
                  <a:gd name="T29" fmla="*/ T28 w 165"/>
                  <a:gd name="T30" fmla="+- 0 1661 1627"/>
                  <a:gd name="T31" fmla="*/ 1661 h 201"/>
                  <a:gd name="T32" fmla="+- 0 9298 9161"/>
                  <a:gd name="T33" fmla="*/ T32 w 165"/>
                  <a:gd name="T34" fmla="+- 0 1680 1627"/>
                  <a:gd name="T35" fmla="*/ 1680 h 201"/>
                  <a:gd name="T36" fmla="+- 0 9316 9161"/>
                  <a:gd name="T37" fmla="*/ T36 w 165"/>
                  <a:gd name="T38" fmla="+- 0 1707 1627"/>
                  <a:gd name="T39" fmla="*/ 1707 h 201"/>
                  <a:gd name="T40" fmla="+- 0 9326 9161"/>
                  <a:gd name="T41" fmla="*/ T40 w 165"/>
                  <a:gd name="T42" fmla="+- 0 1744 1627"/>
                  <a:gd name="T43" fmla="*/ 1744 h 201"/>
                  <a:gd name="T44" fmla="+- 0 9317 9161"/>
                  <a:gd name="T45" fmla="*/ T44 w 165"/>
                  <a:gd name="T46" fmla="+- 0 1784 1627"/>
                  <a:gd name="T47" fmla="*/ 1784 h 201"/>
                  <a:gd name="T48" fmla="+- 0 9275 9161"/>
                  <a:gd name="T49" fmla="*/ T48 w 165"/>
                  <a:gd name="T50" fmla="+- 0 1819 1627"/>
                  <a:gd name="T51" fmla="*/ 1819 h 201"/>
                  <a:gd name="T52" fmla="+- 0 9230 9161"/>
                  <a:gd name="T53" fmla="*/ T52 w 165"/>
                  <a:gd name="T54" fmla="+- 0 1827 1627"/>
                  <a:gd name="T55" fmla="*/ 1827 h 2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5" h="201">
                    <a:moveTo>
                      <a:pt x="69" y="200"/>
                    </a:moveTo>
                    <a:lnTo>
                      <a:pt x="15" y="156"/>
                    </a:lnTo>
                    <a:lnTo>
                      <a:pt x="0" y="63"/>
                    </a:lnTo>
                    <a:lnTo>
                      <a:pt x="7" y="27"/>
                    </a:lnTo>
                    <a:lnTo>
                      <a:pt x="24" y="3"/>
                    </a:lnTo>
                    <a:lnTo>
                      <a:pt x="52" y="0"/>
                    </a:lnTo>
                    <a:lnTo>
                      <a:pt x="85" y="13"/>
                    </a:lnTo>
                    <a:lnTo>
                      <a:pt x="116" y="34"/>
                    </a:lnTo>
                    <a:lnTo>
                      <a:pt x="137" y="53"/>
                    </a:lnTo>
                    <a:lnTo>
                      <a:pt x="155" y="80"/>
                    </a:lnTo>
                    <a:lnTo>
                      <a:pt x="165" y="117"/>
                    </a:lnTo>
                    <a:lnTo>
                      <a:pt x="156" y="157"/>
                    </a:lnTo>
                    <a:lnTo>
                      <a:pt x="114" y="192"/>
                    </a:lnTo>
                    <a:lnTo>
                      <a:pt x="69" y="200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15C2D629-A215-49B4-B4CB-705E446A09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29" y="1554"/>
              <a:ext cx="163" cy="203"/>
              <a:chOff x="9529" y="1554"/>
              <a:chExt cx="163" cy="203"/>
            </a:xfrm>
          </p:grpSpPr>
          <p:sp>
            <p:nvSpPr>
              <p:cNvPr id="278" name="Freeform 245">
                <a:extLst>
                  <a:ext uri="{FF2B5EF4-FFF2-40B4-BE49-F238E27FC236}">
                    <a16:creationId xmlns:a16="http://schemas.microsoft.com/office/drawing/2014/main" xmlns="" id="{FB705BD3-3D4B-44CC-9B7E-2E7307571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9" y="1554"/>
                <a:ext cx="163" cy="203"/>
              </a:xfrm>
              <a:custGeom>
                <a:avLst/>
                <a:gdLst>
                  <a:gd name="T0" fmla="+- 0 9632 9529"/>
                  <a:gd name="T1" fmla="*/ T0 w 163"/>
                  <a:gd name="T2" fmla="+- 0 1756 1554"/>
                  <a:gd name="T3" fmla="*/ 1756 h 203"/>
                  <a:gd name="T4" fmla="+- 0 9579 9529"/>
                  <a:gd name="T5" fmla="*/ T4 w 163"/>
                  <a:gd name="T6" fmla="+- 0 1751 1554"/>
                  <a:gd name="T7" fmla="*/ 1751 h 203"/>
                  <a:gd name="T8" fmla="+- 0 9541 9529"/>
                  <a:gd name="T9" fmla="*/ T8 w 163"/>
                  <a:gd name="T10" fmla="+- 0 1724 1554"/>
                  <a:gd name="T11" fmla="*/ 1724 h 203"/>
                  <a:gd name="T12" fmla="+- 0 9529 9529"/>
                  <a:gd name="T13" fmla="*/ T12 w 163"/>
                  <a:gd name="T14" fmla="+- 0 1689 1554"/>
                  <a:gd name="T15" fmla="*/ 1689 h 203"/>
                  <a:gd name="T16" fmla="+- 0 9534 9529"/>
                  <a:gd name="T17" fmla="*/ T16 w 163"/>
                  <a:gd name="T18" fmla="+- 0 1654 1554"/>
                  <a:gd name="T19" fmla="*/ 1654 h 203"/>
                  <a:gd name="T20" fmla="+- 0 9589 9529"/>
                  <a:gd name="T21" fmla="*/ T20 w 163"/>
                  <a:gd name="T22" fmla="+- 0 1578 1554"/>
                  <a:gd name="T23" fmla="*/ 1578 h 203"/>
                  <a:gd name="T24" fmla="+- 0 9648 9529"/>
                  <a:gd name="T25" fmla="*/ T24 w 163"/>
                  <a:gd name="T26" fmla="+- 0 1554 1554"/>
                  <a:gd name="T27" fmla="*/ 1554 h 203"/>
                  <a:gd name="T28" fmla="+- 0 9670 9529"/>
                  <a:gd name="T29" fmla="*/ T28 w 163"/>
                  <a:gd name="T30" fmla="+- 0 1572 1554"/>
                  <a:gd name="T31" fmla="*/ 1572 h 203"/>
                  <a:gd name="T32" fmla="+- 0 9684 9529"/>
                  <a:gd name="T33" fmla="*/ T32 w 163"/>
                  <a:gd name="T34" fmla="+- 0 1605 1554"/>
                  <a:gd name="T35" fmla="*/ 1605 h 203"/>
                  <a:gd name="T36" fmla="+- 0 9691 9529"/>
                  <a:gd name="T37" fmla="*/ T36 w 163"/>
                  <a:gd name="T38" fmla="+- 0 1641 1554"/>
                  <a:gd name="T39" fmla="*/ 1641 h 203"/>
                  <a:gd name="T40" fmla="+- 0 9692 9529"/>
                  <a:gd name="T41" fmla="*/ T40 w 163"/>
                  <a:gd name="T42" fmla="+- 0 1670 1554"/>
                  <a:gd name="T43" fmla="*/ 1670 h 203"/>
                  <a:gd name="T44" fmla="+- 0 9686 9529"/>
                  <a:gd name="T45" fmla="*/ T44 w 163"/>
                  <a:gd name="T46" fmla="+- 0 1702 1554"/>
                  <a:gd name="T47" fmla="*/ 1702 h 203"/>
                  <a:gd name="T48" fmla="+- 0 9667 9529"/>
                  <a:gd name="T49" fmla="*/ T48 w 163"/>
                  <a:gd name="T50" fmla="+- 0 1735 1554"/>
                  <a:gd name="T51" fmla="*/ 1735 h 203"/>
                  <a:gd name="T52" fmla="+- 0 9632 9529"/>
                  <a:gd name="T53" fmla="*/ T52 w 163"/>
                  <a:gd name="T54" fmla="+- 0 1756 1554"/>
                  <a:gd name="T55" fmla="*/ 1756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3" h="203">
                    <a:moveTo>
                      <a:pt x="103" y="202"/>
                    </a:moveTo>
                    <a:lnTo>
                      <a:pt x="50" y="197"/>
                    </a:lnTo>
                    <a:lnTo>
                      <a:pt x="12" y="170"/>
                    </a:lnTo>
                    <a:lnTo>
                      <a:pt x="0" y="135"/>
                    </a:lnTo>
                    <a:lnTo>
                      <a:pt x="5" y="100"/>
                    </a:lnTo>
                    <a:lnTo>
                      <a:pt x="60" y="24"/>
                    </a:lnTo>
                    <a:lnTo>
                      <a:pt x="119" y="0"/>
                    </a:lnTo>
                    <a:lnTo>
                      <a:pt x="141" y="18"/>
                    </a:lnTo>
                    <a:lnTo>
                      <a:pt x="155" y="51"/>
                    </a:lnTo>
                    <a:lnTo>
                      <a:pt x="162" y="87"/>
                    </a:lnTo>
                    <a:lnTo>
                      <a:pt x="163" y="116"/>
                    </a:lnTo>
                    <a:lnTo>
                      <a:pt x="157" y="148"/>
                    </a:lnTo>
                    <a:lnTo>
                      <a:pt x="138" y="181"/>
                    </a:lnTo>
                    <a:lnTo>
                      <a:pt x="103" y="202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63C5333E-8F21-4CE5-AC63-E2C519A394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8" y="2091"/>
              <a:ext cx="199" cy="164"/>
              <a:chOff x="9008" y="2091"/>
              <a:chExt cx="199" cy="164"/>
            </a:xfrm>
          </p:grpSpPr>
          <p:sp>
            <p:nvSpPr>
              <p:cNvPr id="277" name="Freeform 244">
                <a:extLst>
                  <a:ext uri="{FF2B5EF4-FFF2-40B4-BE49-F238E27FC236}">
                    <a16:creationId xmlns:a16="http://schemas.microsoft.com/office/drawing/2014/main" xmlns="" id="{691112B2-6644-4E08-8313-9EB6D9C5A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8" y="2091"/>
                <a:ext cx="199" cy="164"/>
              </a:xfrm>
              <a:custGeom>
                <a:avLst/>
                <a:gdLst>
                  <a:gd name="T0" fmla="+- 0 9099 9008"/>
                  <a:gd name="T1" fmla="*/ T0 w 199"/>
                  <a:gd name="T2" fmla="+- 0 2254 2091"/>
                  <a:gd name="T3" fmla="*/ 2254 h 164"/>
                  <a:gd name="T4" fmla="+- 0 9063 9008"/>
                  <a:gd name="T5" fmla="*/ T4 w 199"/>
                  <a:gd name="T6" fmla="+- 0 2249 2091"/>
                  <a:gd name="T7" fmla="*/ 2249 h 164"/>
                  <a:gd name="T8" fmla="+- 0 9029 9008"/>
                  <a:gd name="T9" fmla="*/ T8 w 199"/>
                  <a:gd name="T10" fmla="+- 0 2238 2091"/>
                  <a:gd name="T11" fmla="*/ 2238 h 164"/>
                  <a:gd name="T12" fmla="+- 0 9008 9008"/>
                  <a:gd name="T13" fmla="*/ T12 w 199"/>
                  <a:gd name="T14" fmla="+- 0 2217 2091"/>
                  <a:gd name="T15" fmla="*/ 2217 h 164"/>
                  <a:gd name="T16" fmla="+- 0 9008 9008"/>
                  <a:gd name="T17" fmla="*/ T16 w 199"/>
                  <a:gd name="T18" fmla="+- 0 2189 2091"/>
                  <a:gd name="T19" fmla="*/ 2189 h 164"/>
                  <a:gd name="T20" fmla="+- 0 9050 9008"/>
                  <a:gd name="T21" fmla="*/ T20 w 199"/>
                  <a:gd name="T22" fmla="+- 0 2130 2091"/>
                  <a:gd name="T23" fmla="*/ 2130 h 164"/>
                  <a:gd name="T24" fmla="+- 0 9100 9008"/>
                  <a:gd name="T25" fmla="*/ T24 w 199"/>
                  <a:gd name="T26" fmla="+- 0 2096 2091"/>
                  <a:gd name="T27" fmla="*/ 2096 h 164"/>
                  <a:gd name="T28" fmla="+- 0 9138 9008"/>
                  <a:gd name="T29" fmla="*/ T28 w 199"/>
                  <a:gd name="T30" fmla="+- 0 2091 2091"/>
                  <a:gd name="T31" fmla="*/ 2091 h 164"/>
                  <a:gd name="T32" fmla="+- 0 9176 9008"/>
                  <a:gd name="T33" fmla="*/ T32 w 199"/>
                  <a:gd name="T34" fmla="+- 0 2106 2091"/>
                  <a:gd name="T35" fmla="*/ 2106 h 164"/>
                  <a:gd name="T36" fmla="+- 0 9204 9008"/>
                  <a:gd name="T37" fmla="*/ T36 w 199"/>
                  <a:gd name="T38" fmla="+- 0 2152 2091"/>
                  <a:gd name="T39" fmla="*/ 2152 h 164"/>
                  <a:gd name="T40" fmla="+- 0 9206 9008"/>
                  <a:gd name="T41" fmla="*/ T40 w 199"/>
                  <a:gd name="T42" fmla="+- 0 2199 2091"/>
                  <a:gd name="T43" fmla="*/ 2199 h 164"/>
                  <a:gd name="T44" fmla="+- 0 9186 9008"/>
                  <a:gd name="T45" fmla="*/ T44 w 199"/>
                  <a:gd name="T46" fmla="+- 0 2229 2091"/>
                  <a:gd name="T47" fmla="*/ 2229 h 164"/>
                  <a:gd name="T48" fmla="+- 0 9156 9008"/>
                  <a:gd name="T49" fmla="*/ T48 w 199"/>
                  <a:gd name="T50" fmla="+- 0 2247 2091"/>
                  <a:gd name="T51" fmla="*/ 2247 h 164"/>
                  <a:gd name="T52" fmla="+- 0 9127 9008"/>
                  <a:gd name="T53" fmla="*/ T52 w 199"/>
                  <a:gd name="T54" fmla="+- 0 2254 2091"/>
                  <a:gd name="T55" fmla="*/ 2254 h 164"/>
                  <a:gd name="T56" fmla="+- 0 9099 9008"/>
                  <a:gd name="T57" fmla="*/ T56 w 199"/>
                  <a:gd name="T58" fmla="+- 0 2254 2091"/>
                  <a:gd name="T59" fmla="*/ 2254 h 1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99" h="164">
                    <a:moveTo>
                      <a:pt x="91" y="163"/>
                    </a:moveTo>
                    <a:lnTo>
                      <a:pt x="55" y="158"/>
                    </a:lnTo>
                    <a:lnTo>
                      <a:pt x="21" y="147"/>
                    </a:lnTo>
                    <a:lnTo>
                      <a:pt x="0" y="126"/>
                    </a:lnTo>
                    <a:lnTo>
                      <a:pt x="0" y="98"/>
                    </a:lnTo>
                    <a:lnTo>
                      <a:pt x="42" y="39"/>
                    </a:lnTo>
                    <a:lnTo>
                      <a:pt x="92" y="5"/>
                    </a:lnTo>
                    <a:lnTo>
                      <a:pt x="130" y="0"/>
                    </a:lnTo>
                    <a:lnTo>
                      <a:pt x="168" y="15"/>
                    </a:lnTo>
                    <a:lnTo>
                      <a:pt x="196" y="61"/>
                    </a:lnTo>
                    <a:lnTo>
                      <a:pt x="198" y="108"/>
                    </a:lnTo>
                    <a:lnTo>
                      <a:pt x="178" y="138"/>
                    </a:lnTo>
                    <a:lnTo>
                      <a:pt x="148" y="156"/>
                    </a:lnTo>
                    <a:lnTo>
                      <a:pt x="119" y="163"/>
                    </a:lnTo>
                    <a:lnTo>
                      <a:pt x="91" y="163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457F1164-533B-4421-96E2-D832D2875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33" y="2084"/>
              <a:ext cx="164" cy="202"/>
              <a:chOff x="9333" y="2084"/>
              <a:chExt cx="164" cy="202"/>
            </a:xfrm>
          </p:grpSpPr>
          <p:sp>
            <p:nvSpPr>
              <p:cNvPr id="276" name="Freeform 243">
                <a:extLst>
                  <a:ext uri="{FF2B5EF4-FFF2-40B4-BE49-F238E27FC236}">
                    <a16:creationId xmlns:a16="http://schemas.microsoft.com/office/drawing/2014/main" xmlns="" id="{F6E11F66-BEA5-4548-BFDF-5FF2E0568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3" y="2084"/>
                <a:ext cx="164" cy="202"/>
              </a:xfrm>
              <a:custGeom>
                <a:avLst/>
                <a:gdLst>
                  <a:gd name="T0" fmla="+- 0 9371 9333"/>
                  <a:gd name="T1" fmla="*/ T0 w 164"/>
                  <a:gd name="T2" fmla="+- 0 2285 2084"/>
                  <a:gd name="T3" fmla="*/ 2285 h 202"/>
                  <a:gd name="T4" fmla="+- 0 9350 9333"/>
                  <a:gd name="T5" fmla="*/ T4 w 164"/>
                  <a:gd name="T6" fmla="+- 0 2267 2084"/>
                  <a:gd name="T7" fmla="*/ 2267 h 202"/>
                  <a:gd name="T8" fmla="+- 0 9338 9333"/>
                  <a:gd name="T9" fmla="*/ T8 w 164"/>
                  <a:gd name="T10" fmla="+- 0 2233 2084"/>
                  <a:gd name="T11" fmla="*/ 2233 h 202"/>
                  <a:gd name="T12" fmla="+- 0 9333 9333"/>
                  <a:gd name="T13" fmla="*/ T12 w 164"/>
                  <a:gd name="T14" fmla="+- 0 2196 2084"/>
                  <a:gd name="T15" fmla="*/ 2196 h 202"/>
                  <a:gd name="T16" fmla="+- 0 9333 9333"/>
                  <a:gd name="T17" fmla="*/ T16 w 164"/>
                  <a:gd name="T18" fmla="+- 0 2167 2084"/>
                  <a:gd name="T19" fmla="*/ 2167 h 202"/>
                  <a:gd name="T20" fmla="+- 0 9340 9333"/>
                  <a:gd name="T21" fmla="*/ T20 w 164"/>
                  <a:gd name="T22" fmla="+- 0 2136 2084"/>
                  <a:gd name="T23" fmla="*/ 2136 h 202"/>
                  <a:gd name="T24" fmla="+- 0 9360 9333"/>
                  <a:gd name="T25" fmla="*/ T24 w 164"/>
                  <a:gd name="T26" fmla="+- 0 2103 2084"/>
                  <a:gd name="T27" fmla="*/ 2103 h 202"/>
                  <a:gd name="T28" fmla="+- 0 9396 9333"/>
                  <a:gd name="T29" fmla="*/ T28 w 164"/>
                  <a:gd name="T30" fmla="+- 0 2084 2084"/>
                  <a:gd name="T31" fmla="*/ 2084 h 202"/>
                  <a:gd name="T32" fmla="+- 0 9449 9333"/>
                  <a:gd name="T33" fmla="*/ T32 w 164"/>
                  <a:gd name="T34" fmla="+- 0 2092 2084"/>
                  <a:gd name="T35" fmla="*/ 2092 h 202"/>
                  <a:gd name="T36" fmla="+- 0 9486 9333"/>
                  <a:gd name="T37" fmla="*/ T36 w 164"/>
                  <a:gd name="T38" fmla="+- 0 2120 2084"/>
                  <a:gd name="T39" fmla="*/ 2120 h 202"/>
                  <a:gd name="T40" fmla="+- 0 9496 9333"/>
                  <a:gd name="T41" fmla="*/ T40 w 164"/>
                  <a:gd name="T42" fmla="+- 0 2156 2084"/>
                  <a:gd name="T43" fmla="*/ 2156 h 202"/>
                  <a:gd name="T44" fmla="+- 0 9489 9333"/>
                  <a:gd name="T45" fmla="*/ T44 w 164"/>
                  <a:gd name="T46" fmla="+- 0 2191 2084"/>
                  <a:gd name="T47" fmla="*/ 2191 h 202"/>
                  <a:gd name="T48" fmla="+- 0 9431 9333"/>
                  <a:gd name="T49" fmla="*/ T48 w 164"/>
                  <a:gd name="T50" fmla="+- 0 2264 2084"/>
                  <a:gd name="T51" fmla="*/ 2264 h 202"/>
                  <a:gd name="T52" fmla="+- 0 9371 9333"/>
                  <a:gd name="T53" fmla="*/ T52 w 164"/>
                  <a:gd name="T54" fmla="+- 0 2285 2084"/>
                  <a:gd name="T55" fmla="*/ 2285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2">
                    <a:moveTo>
                      <a:pt x="38" y="201"/>
                    </a:moveTo>
                    <a:lnTo>
                      <a:pt x="17" y="183"/>
                    </a:lnTo>
                    <a:lnTo>
                      <a:pt x="5" y="149"/>
                    </a:lnTo>
                    <a:lnTo>
                      <a:pt x="0" y="112"/>
                    </a:lnTo>
                    <a:lnTo>
                      <a:pt x="0" y="83"/>
                    </a:lnTo>
                    <a:lnTo>
                      <a:pt x="7" y="52"/>
                    </a:lnTo>
                    <a:lnTo>
                      <a:pt x="27" y="19"/>
                    </a:lnTo>
                    <a:lnTo>
                      <a:pt x="63" y="0"/>
                    </a:lnTo>
                    <a:lnTo>
                      <a:pt x="116" y="8"/>
                    </a:lnTo>
                    <a:lnTo>
                      <a:pt x="153" y="36"/>
                    </a:lnTo>
                    <a:lnTo>
                      <a:pt x="163" y="72"/>
                    </a:lnTo>
                    <a:lnTo>
                      <a:pt x="156" y="107"/>
                    </a:lnTo>
                    <a:lnTo>
                      <a:pt x="98" y="180"/>
                    </a:lnTo>
                    <a:lnTo>
                      <a:pt x="38" y="201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8C26D28E-7269-4156-8A49-D22EEFBADC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6" y="2160"/>
              <a:ext cx="189" cy="177"/>
              <a:chOff x="9796" y="2160"/>
              <a:chExt cx="189" cy="177"/>
            </a:xfrm>
          </p:grpSpPr>
          <p:sp>
            <p:nvSpPr>
              <p:cNvPr id="275" name="Freeform 242">
                <a:extLst>
                  <a:ext uri="{FF2B5EF4-FFF2-40B4-BE49-F238E27FC236}">
                    <a16:creationId xmlns:a16="http://schemas.microsoft.com/office/drawing/2014/main" xmlns="" id="{21E65422-82FF-4FB9-9994-C4743CF64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6" y="2160"/>
                <a:ext cx="189" cy="177"/>
              </a:xfrm>
              <a:custGeom>
                <a:avLst/>
                <a:gdLst>
                  <a:gd name="T0" fmla="+- 0 9920 9796"/>
                  <a:gd name="T1" fmla="*/ T0 w 189"/>
                  <a:gd name="T2" fmla="+- 0 2337 2160"/>
                  <a:gd name="T3" fmla="*/ 2337 h 177"/>
                  <a:gd name="T4" fmla="+- 0 9856 9796"/>
                  <a:gd name="T5" fmla="*/ T4 w 189"/>
                  <a:gd name="T6" fmla="+- 0 2322 2160"/>
                  <a:gd name="T7" fmla="*/ 2322 h 177"/>
                  <a:gd name="T8" fmla="+- 0 9804 9796"/>
                  <a:gd name="T9" fmla="*/ T8 w 189"/>
                  <a:gd name="T10" fmla="+- 0 2276 2160"/>
                  <a:gd name="T11" fmla="*/ 2276 h 177"/>
                  <a:gd name="T12" fmla="+- 0 9796 9796"/>
                  <a:gd name="T13" fmla="*/ T12 w 189"/>
                  <a:gd name="T14" fmla="+- 0 2236 2160"/>
                  <a:gd name="T15" fmla="*/ 2236 h 177"/>
                  <a:gd name="T16" fmla="+- 0 9820 9796"/>
                  <a:gd name="T17" fmla="*/ T16 w 189"/>
                  <a:gd name="T18" fmla="+- 0 2187 2160"/>
                  <a:gd name="T19" fmla="*/ 2187 h 177"/>
                  <a:gd name="T20" fmla="+- 0 9857 9796"/>
                  <a:gd name="T21" fmla="*/ T20 w 189"/>
                  <a:gd name="T22" fmla="+- 0 2160 2160"/>
                  <a:gd name="T23" fmla="*/ 2160 h 177"/>
                  <a:gd name="T24" fmla="+- 0 9894 9796"/>
                  <a:gd name="T25" fmla="*/ T24 w 189"/>
                  <a:gd name="T26" fmla="+- 0 2161 2160"/>
                  <a:gd name="T27" fmla="*/ 2161 h 177"/>
                  <a:gd name="T28" fmla="+- 0 9946 9796"/>
                  <a:gd name="T29" fmla="*/ T28 w 189"/>
                  <a:gd name="T30" fmla="+- 0 2198 2160"/>
                  <a:gd name="T31" fmla="*/ 2198 h 177"/>
                  <a:gd name="T32" fmla="+- 0 9976 9796"/>
                  <a:gd name="T33" fmla="*/ T32 w 189"/>
                  <a:gd name="T34" fmla="+- 0 2255 2160"/>
                  <a:gd name="T35" fmla="*/ 2255 h 177"/>
                  <a:gd name="T36" fmla="+- 0 9985 9796"/>
                  <a:gd name="T37" fmla="*/ T36 w 189"/>
                  <a:gd name="T38" fmla="+- 0 2291 2160"/>
                  <a:gd name="T39" fmla="*/ 2291 h 177"/>
                  <a:gd name="T40" fmla="+- 0 9979 9796"/>
                  <a:gd name="T41" fmla="*/ T40 w 189"/>
                  <a:gd name="T42" fmla="+- 0 2320 2160"/>
                  <a:gd name="T43" fmla="*/ 2320 h 177"/>
                  <a:gd name="T44" fmla="+- 0 9955 9796"/>
                  <a:gd name="T45" fmla="*/ T44 w 189"/>
                  <a:gd name="T46" fmla="+- 0 2335 2160"/>
                  <a:gd name="T47" fmla="*/ 2335 h 177"/>
                  <a:gd name="T48" fmla="+- 0 9920 9796"/>
                  <a:gd name="T49" fmla="*/ T48 w 189"/>
                  <a:gd name="T50" fmla="+- 0 2337 2160"/>
                  <a:gd name="T51" fmla="*/ 2337 h 1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89" h="177">
                    <a:moveTo>
                      <a:pt x="124" y="177"/>
                    </a:moveTo>
                    <a:lnTo>
                      <a:pt x="60" y="162"/>
                    </a:lnTo>
                    <a:lnTo>
                      <a:pt x="8" y="116"/>
                    </a:lnTo>
                    <a:lnTo>
                      <a:pt x="0" y="76"/>
                    </a:lnTo>
                    <a:lnTo>
                      <a:pt x="24" y="27"/>
                    </a:lnTo>
                    <a:lnTo>
                      <a:pt x="61" y="0"/>
                    </a:lnTo>
                    <a:lnTo>
                      <a:pt x="98" y="1"/>
                    </a:lnTo>
                    <a:lnTo>
                      <a:pt x="150" y="38"/>
                    </a:lnTo>
                    <a:lnTo>
                      <a:pt x="180" y="95"/>
                    </a:lnTo>
                    <a:lnTo>
                      <a:pt x="189" y="131"/>
                    </a:lnTo>
                    <a:lnTo>
                      <a:pt x="183" y="160"/>
                    </a:lnTo>
                    <a:lnTo>
                      <a:pt x="159" y="175"/>
                    </a:lnTo>
                    <a:lnTo>
                      <a:pt x="124" y="177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BE1FDBF8-8539-4827-9674-72CA34A42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69" y="1877"/>
              <a:ext cx="199" cy="166"/>
              <a:chOff x="9869" y="1877"/>
              <a:chExt cx="199" cy="166"/>
            </a:xfrm>
          </p:grpSpPr>
          <p:sp>
            <p:nvSpPr>
              <p:cNvPr id="274" name="Freeform 241">
                <a:extLst>
                  <a:ext uri="{FF2B5EF4-FFF2-40B4-BE49-F238E27FC236}">
                    <a16:creationId xmlns:a16="http://schemas.microsoft.com/office/drawing/2014/main" xmlns="" id="{ACE829EE-4237-4451-AE94-959F98B7E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9" y="1877"/>
                <a:ext cx="199" cy="166"/>
              </a:xfrm>
              <a:custGeom>
                <a:avLst/>
                <a:gdLst>
                  <a:gd name="T0" fmla="+- 0 9942 9869"/>
                  <a:gd name="T1" fmla="*/ T0 w 199"/>
                  <a:gd name="T2" fmla="+- 0 2042 1877"/>
                  <a:gd name="T3" fmla="*/ 2042 h 166"/>
                  <a:gd name="T4" fmla="+- 0 9904 9869"/>
                  <a:gd name="T5" fmla="*/ T4 w 199"/>
                  <a:gd name="T6" fmla="+- 0 2029 1877"/>
                  <a:gd name="T7" fmla="*/ 2029 h 166"/>
                  <a:gd name="T8" fmla="+- 0 9873 9869"/>
                  <a:gd name="T9" fmla="*/ T8 w 199"/>
                  <a:gd name="T10" fmla="+- 0 1984 1877"/>
                  <a:gd name="T11" fmla="*/ 1984 h 166"/>
                  <a:gd name="T12" fmla="+- 0 9869 9869"/>
                  <a:gd name="T13" fmla="*/ T12 w 199"/>
                  <a:gd name="T14" fmla="+- 0 1938 1877"/>
                  <a:gd name="T15" fmla="*/ 1938 h 166"/>
                  <a:gd name="T16" fmla="+- 0 9887 9869"/>
                  <a:gd name="T17" fmla="*/ T16 w 199"/>
                  <a:gd name="T18" fmla="+- 0 1906 1877"/>
                  <a:gd name="T19" fmla="*/ 1906 h 166"/>
                  <a:gd name="T20" fmla="+- 0 9917 9869"/>
                  <a:gd name="T21" fmla="*/ T20 w 199"/>
                  <a:gd name="T22" fmla="+- 0 1887 1877"/>
                  <a:gd name="T23" fmla="*/ 1887 h 166"/>
                  <a:gd name="T24" fmla="+- 0 9945 9869"/>
                  <a:gd name="T25" fmla="*/ T24 w 199"/>
                  <a:gd name="T26" fmla="+- 0 1879 1877"/>
                  <a:gd name="T27" fmla="*/ 1879 h 166"/>
                  <a:gd name="T28" fmla="+- 0 9973 9869"/>
                  <a:gd name="T29" fmla="*/ T28 w 199"/>
                  <a:gd name="T30" fmla="+- 0 1877 1877"/>
                  <a:gd name="T31" fmla="*/ 1877 h 166"/>
                  <a:gd name="T32" fmla="+- 0 10009 9869"/>
                  <a:gd name="T33" fmla="*/ T32 w 199"/>
                  <a:gd name="T34" fmla="+- 0 1880 1877"/>
                  <a:gd name="T35" fmla="*/ 1880 h 166"/>
                  <a:gd name="T36" fmla="+- 0 10044 9869"/>
                  <a:gd name="T37" fmla="*/ T36 w 199"/>
                  <a:gd name="T38" fmla="+- 0 1890 1877"/>
                  <a:gd name="T39" fmla="*/ 1890 h 166"/>
                  <a:gd name="T40" fmla="+- 0 10066 9869"/>
                  <a:gd name="T41" fmla="*/ T40 w 199"/>
                  <a:gd name="T42" fmla="+- 0 1909 1877"/>
                  <a:gd name="T43" fmla="*/ 1909 h 166"/>
                  <a:gd name="T44" fmla="+- 0 10067 9869"/>
                  <a:gd name="T45" fmla="*/ T44 w 199"/>
                  <a:gd name="T46" fmla="+- 0 1938 1877"/>
                  <a:gd name="T47" fmla="*/ 1938 h 166"/>
                  <a:gd name="T48" fmla="+- 0 10051 9869"/>
                  <a:gd name="T49" fmla="*/ T48 w 199"/>
                  <a:gd name="T50" fmla="+- 0 1970 1877"/>
                  <a:gd name="T51" fmla="*/ 1970 h 166"/>
                  <a:gd name="T52" fmla="+- 0 10028 9869"/>
                  <a:gd name="T53" fmla="*/ T52 w 199"/>
                  <a:gd name="T54" fmla="+- 0 1999 1877"/>
                  <a:gd name="T55" fmla="*/ 1999 h 166"/>
                  <a:gd name="T56" fmla="+- 0 10008 9869"/>
                  <a:gd name="T57" fmla="*/ T56 w 199"/>
                  <a:gd name="T58" fmla="+- 0 2019 1877"/>
                  <a:gd name="T59" fmla="*/ 2019 h 166"/>
                  <a:gd name="T60" fmla="+- 0 9980 9869"/>
                  <a:gd name="T61" fmla="*/ T60 w 199"/>
                  <a:gd name="T62" fmla="+- 0 2035 1877"/>
                  <a:gd name="T63" fmla="*/ 2035 h 166"/>
                  <a:gd name="T64" fmla="+- 0 9942 9869"/>
                  <a:gd name="T65" fmla="*/ T64 w 199"/>
                  <a:gd name="T66" fmla="+- 0 2042 1877"/>
                  <a:gd name="T67" fmla="*/ 2042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99" h="166">
                    <a:moveTo>
                      <a:pt x="73" y="165"/>
                    </a:moveTo>
                    <a:lnTo>
                      <a:pt x="35" y="152"/>
                    </a:lnTo>
                    <a:lnTo>
                      <a:pt x="4" y="107"/>
                    </a:lnTo>
                    <a:lnTo>
                      <a:pt x="0" y="61"/>
                    </a:lnTo>
                    <a:lnTo>
                      <a:pt x="18" y="29"/>
                    </a:lnTo>
                    <a:lnTo>
                      <a:pt x="48" y="10"/>
                    </a:lnTo>
                    <a:lnTo>
                      <a:pt x="76" y="2"/>
                    </a:lnTo>
                    <a:lnTo>
                      <a:pt x="104" y="0"/>
                    </a:lnTo>
                    <a:lnTo>
                      <a:pt x="140" y="3"/>
                    </a:lnTo>
                    <a:lnTo>
                      <a:pt x="175" y="13"/>
                    </a:lnTo>
                    <a:lnTo>
                      <a:pt x="197" y="32"/>
                    </a:lnTo>
                    <a:lnTo>
                      <a:pt x="198" y="61"/>
                    </a:lnTo>
                    <a:lnTo>
                      <a:pt x="182" y="93"/>
                    </a:lnTo>
                    <a:lnTo>
                      <a:pt x="159" y="122"/>
                    </a:lnTo>
                    <a:lnTo>
                      <a:pt x="139" y="142"/>
                    </a:lnTo>
                    <a:lnTo>
                      <a:pt x="111" y="158"/>
                    </a:lnTo>
                    <a:lnTo>
                      <a:pt x="73" y="165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3EDF7637-F1DF-4E77-8C0D-DF507276E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79" y="1598"/>
              <a:ext cx="164" cy="203"/>
              <a:chOff x="9779" y="1598"/>
              <a:chExt cx="164" cy="203"/>
            </a:xfrm>
          </p:grpSpPr>
          <p:sp>
            <p:nvSpPr>
              <p:cNvPr id="273" name="Freeform 240">
                <a:extLst>
                  <a:ext uri="{FF2B5EF4-FFF2-40B4-BE49-F238E27FC236}">
                    <a16:creationId xmlns:a16="http://schemas.microsoft.com/office/drawing/2014/main" xmlns="" id="{58F3954F-7B10-43E2-9CA0-483065F6F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9" y="1598"/>
                <a:ext cx="164" cy="203"/>
              </a:xfrm>
              <a:custGeom>
                <a:avLst/>
                <a:gdLst>
                  <a:gd name="T0" fmla="+- 0 9881 9779"/>
                  <a:gd name="T1" fmla="*/ T0 w 164"/>
                  <a:gd name="T2" fmla="+- 0 1800 1598"/>
                  <a:gd name="T3" fmla="*/ 1800 h 203"/>
                  <a:gd name="T4" fmla="+- 0 9828 9779"/>
                  <a:gd name="T5" fmla="*/ T4 w 164"/>
                  <a:gd name="T6" fmla="+- 0 1794 1598"/>
                  <a:gd name="T7" fmla="*/ 1794 h 203"/>
                  <a:gd name="T8" fmla="+- 0 9790 9779"/>
                  <a:gd name="T9" fmla="*/ T8 w 164"/>
                  <a:gd name="T10" fmla="+- 0 1766 1598"/>
                  <a:gd name="T11" fmla="*/ 1766 h 203"/>
                  <a:gd name="T12" fmla="+- 0 9779 9779"/>
                  <a:gd name="T13" fmla="*/ T12 w 164"/>
                  <a:gd name="T14" fmla="+- 0 1731 1598"/>
                  <a:gd name="T15" fmla="*/ 1731 h 203"/>
                  <a:gd name="T16" fmla="+- 0 9785 9779"/>
                  <a:gd name="T17" fmla="*/ T16 w 164"/>
                  <a:gd name="T18" fmla="+- 0 1696 1598"/>
                  <a:gd name="T19" fmla="*/ 1696 h 203"/>
                  <a:gd name="T20" fmla="+- 0 9842 9779"/>
                  <a:gd name="T21" fmla="*/ T20 w 164"/>
                  <a:gd name="T22" fmla="+- 0 1621 1598"/>
                  <a:gd name="T23" fmla="*/ 1621 h 203"/>
                  <a:gd name="T24" fmla="+- 0 9901 9779"/>
                  <a:gd name="T25" fmla="*/ T24 w 164"/>
                  <a:gd name="T26" fmla="+- 0 1598 1598"/>
                  <a:gd name="T27" fmla="*/ 1598 h 203"/>
                  <a:gd name="T28" fmla="+- 0 9923 9779"/>
                  <a:gd name="T29" fmla="*/ T28 w 164"/>
                  <a:gd name="T30" fmla="+- 0 1616 1598"/>
                  <a:gd name="T31" fmla="*/ 1616 h 203"/>
                  <a:gd name="T32" fmla="+- 0 9936 9779"/>
                  <a:gd name="T33" fmla="*/ T32 w 164"/>
                  <a:gd name="T34" fmla="+- 0 1649 1598"/>
                  <a:gd name="T35" fmla="*/ 1649 h 203"/>
                  <a:gd name="T36" fmla="+- 0 9942 9779"/>
                  <a:gd name="T37" fmla="*/ T36 w 164"/>
                  <a:gd name="T38" fmla="+- 0 1686 1598"/>
                  <a:gd name="T39" fmla="*/ 1686 h 203"/>
                  <a:gd name="T40" fmla="+- 0 9942 9779"/>
                  <a:gd name="T41" fmla="*/ T40 w 164"/>
                  <a:gd name="T42" fmla="+- 0 1715 1598"/>
                  <a:gd name="T43" fmla="*/ 1715 h 203"/>
                  <a:gd name="T44" fmla="+- 0 9936 9779"/>
                  <a:gd name="T45" fmla="*/ T44 w 164"/>
                  <a:gd name="T46" fmla="+- 0 1747 1598"/>
                  <a:gd name="T47" fmla="*/ 1747 h 203"/>
                  <a:gd name="T48" fmla="+- 0 9916 9779"/>
                  <a:gd name="T49" fmla="*/ T48 w 164"/>
                  <a:gd name="T50" fmla="+- 0 1780 1598"/>
                  <a:gd name="T51" fmla="*/ 1780 h 203"/>
                  <a:gd name="T52" fmla="+- 0 9881 9779"/>
                  <a:gd name="T53" fmla="*/ T52 w 164"/>
                  <a:gd name="T54" fmla="+- 0 1800 1598"/>
                  <a:gd name="T55" fmla="*/ 1800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102" y="202"/>
                    </a:moveTo>
                    <a:lnTo>
                      <a:pt x="49" y="196"/>
                    </a:lnTo>
                    <a:lnTo>
                      <a:pt x="11" y="168"/>
                    </a:lnTo>
                    <a:lnTo>
                      <a:pt x="0" y="133"/>
                    </a:lnTo>
                    <a:lnTo>
                      <a:pt x="6" y="98"/>
                    </a:lnTo>
                    <a:lnTo>
                      <a:pt x="63" y="23"/>
                    </a:lnTo>
                    <a:lnTo>
                      <a:pt x="122" y="0"/>
                    </a:lnTo>
                    <a:lnTo>
                      <a:pt x="144" y="18"/>
                    </a:lnTo>
                    <a:lnTo>
                      <a:pt x="157" y="51"/>
                    </a:lnTo>
                    <a:lnTo>
                      <a:pt x="163" y="88"/>
                    </a:lnTo>
                    <a:lnTo>
                      <a:pt x="163" y="117"/>
                    </a:lnTo>
                    <a:lnTo>
                      <a:pt x="157" y="149"/>
                    </a:lnTo>
                    <a:lnTo>
                      <a:pt x="137" y="182"/>
                    </a:lnTo>
                    <a:lnTo>
                      <a:pt x="102" y="202"/>
                    </a:lnTo>
                    <a:close/>
                  </a:path>
                </a:pathLst>
              </a:custGeom>
              <a:solidFill>
                <a:srgbClr val="83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D6C75BD8-478A-4522-AA65-08E0F51F4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9" y="1646"/>
              <a:ext cx="177" cy="190"/>
              <a:chOff x="9429" y="1646"/>
              <a:chExt cx="177" cy="190"/>
            </a:xfrm>
          </p:grpSpPr>
          <p:sp>
            <p:nvSpPr>
              <p:cNvPr id="272" name="Freeform 239">
                <a:extLst>
                  <a:ext uri="{FF2B5EF4-FFF2-40B4-BE49-F238E27FC236}">
                    <a16:creationId xmlns:a16="http://schemas.microsoft.com/office/drawing/2014/main" xmlns="" id="{4FC7E037-F25C-4B0F-A189-B1FE31A38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9" y="1646"/>
                <a:ext cx="177" cy="190"/>
              </a:xfrm>
              <a:custGeom>
                <a:avLst/>
                <a:gdLst>
                  <a:gd name="T0" fmla="+- 0 9533 9429"/>
                  <a:gd name="T1" fmla="*/ T0 w 177"/>
                  <a:gd name="T2" fmla="+- 0 1835 1646"/>
                  <a:gd name="T3" fmla="*/ 1835 h 190"/>
                  <a:gd name="T4" fmla="+- 0 9469 9429"/>
                  <a:gd name="T5" fmla="*/ T4 w 177"/>
                  <a:gd name="T6" fmla="+- 0 1806 1646"/>
                  <a:gd name="T7" fmla="*/ 1806 h 190"/>
                  <a:gd name="T8" fmla="+- 0 9432 9429"/>
                  <a:gd name="T9" fmla="*/ T8 w 177"/>
                  <a:gd name="T10" fmla="+- 0 1720 1646"/>
                  <a:gd name="T11" fmla="*/ 1720 h 190"/>
                  <a:gd name="T12" fmla="+- 0 9429 9429"/>
                  <a:gd name="T13" fmla="*/ T12 w 177"/>
                  <a:gd name="T14" fmla="+- 0 1684 1646"/>
                  <a:gd name="T15" fmla="*/ 1684 h 190"/>
                  <a:gd name="T16" fmla="+- 0 9440 9429"/>
                  <a:gd name="T17" fmla="*/ T16 w 177"/>
                  <a:gd name="T18" fmla="+- 0 1657 1646"/>
                  <a:gd name="T19" fmla="*/ 1657 h 190"/>
                  <a:gd name="T20" fmla="+- 0 9466 9429"/>
                  <a:gd name="T21" fmla="*/ T20 w 177"/>
                  <a:gd name="T22" fmla="+- 0 1646 1646"/>
                  <a:gd name="T23" fmla="*/ 1646 h 190"/>
                  <a:gd name="T24" fmla="+- 0 9501 9429"/>
                  <a:gd name="T25" fmla="*/ T24 w 177"/>
                  <a:gd name="T26" fmla="+- 0 1650 1646"/>
                  <a:gd name="T27" fmla="*/ 1650 h 190"/>
                  <a:gd name="T28" fmla="+- 0 9561 9429"/>
                  <a:gd name="T29" fmla="*/ T28 w 177"/>
                  <a:gd name="T30" fmla="+- 0 1676 1646"/>
                  <a:gd name="T31" fmla="*/ 1676 h 190"/>
                  <a:gd name="T32" fmla="+- 0 9605 9429"/>
                  <a:gd name="T33" fmla="*/ T32 w 177"/>
                  <a:gd name="T34" fmla="+- 0 1730 1646"/>
                  <a:gd name="T35" fmla="*/ 1730 h 190"/>
                  <a:gd name="T36" fmla="+- 0 9606 9429"/>
                  <a:gd name="T37" fmla="*/ T36 w 177"/>
                  <a:gd name="T38" fmla="+- 0 1771 1646"/>
                  <a:gd name="T39" fmla="*/ 1771 h 190"/>
                  <a:gd name="T40" fmla="+- 0 9574 9429"/>
                  <a:gd name="T41" fmla="*/ T40 w 177"/>
                  <a:gd name="T42" fmla="+- 0 1815 1646"/>
                  <a:gd name="T43" fmla="*/ 1815 h 190"/>
                  <a:gd name="T44" fmla="+- 0 9533 9429"/>
                  <a:gd name="T45" fmla="*/ T44 w 177"/>
                  <a:gd name="T46" fmla="+- 0 1835 1646"/>
                  <a:gd name="T47" fmla="*/ 1835 h 1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77" h="190">
                    <a:moveTo>
                      <a:pt x="104" y="189"/>
                    </a:moveTo>
                    <a:lnTo>
                      <a:pt x="40" y="160"/>
                    </a:lnTo>
                    <a:lnTo>
                      <a:pt x="3" y="74"/>
                    </a:lnTo>
                    <a:lnTo>
                      <a:pt x="0" y="38"/>
                    </a:lnTo>
                    <a:lnTo>
                      <a:pt x="11" y="11"/>
                    </a:lnTo>
                    <a:lnTo>
                      <a:pt x="37" y="0"/>
                    </a:lnTo>
                    <a:lnTo>
                      <a:pt x="72" y="4"/>
                    </a:lnTo>
                    <a:lnTo>
                      <a:pt x="132" y="30"/>
                    </a:lnTo>
                    <a:lnTo>
                      <a:pt x="176" y="84"/>
                    </a:lnTo>
                    <a:lnTo>
                      <a:pt x="177" y="125"/>
                    </a:lnTo>
                    <a:lnTo>
                      <a:pt x="145" y="169"/>
                    </a:lnTo>
                    <a:lnTo>
                      <a:pt x="104" y="189"/>
                    </a:lnTo>
                    <a:close/>
                  </a:path>
                </a:pathLst>
              </a:custGeom>
              <a:solidFill>
                <a:srgbClr val="83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7599C436-4231-4A6D-BF0B-4638CADE7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2" y="1779"/>
              <a:ext cx="200" cy="166"/>
              <a:chOff x="9122" y="1779"/>
              <a:chExt cx="200" cy="166"/>
            </a:xfrm>
          </p:grpSpPr>
          <p:sp>
            <p:nvSpPr>
              <p:cNvPr id="271" name="Freeform 238">
                <a:extLst>
                  <a:ext uri="{FF2B5EF4-FFF2-40B4-BE49-F238E27FC236}">
                    <a16:creationId xmlns:a16="http://schemas.microsoft.com/office/drawing/2014/main" xmlns="" id="{D5550FED-28A5-469B-9676-E946862BA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2" y="1779"/>
                <a:ext cx="200" cy="166"/>
              </a:xfrm>
              <a:custGeom>
                <a:avLst/>
                <a:gdLst>
                  <a:gd name="T0" fmla="+- 0 9253 9122"/>
                  <a:gd name="T1" fmla="*/ T0 w 200"/>
                  <a:gd name="T2" fmla="+- 0 1945 1779"/>
                  <a:gd name="T3" fmla="*/ 1945 h 166"/>
                  <a:gd name="T4" fmla="+- 0 9192 9122"/>
                  <a:gd name="T5" fmla="*/ T4 w 200"/>
                  <a:gd name="T6" fmla="+- 0 1926 1779"/>
                  <a:gd name="T7" fmla="*/ 1926 h 166"/>
                  <a:gd name="T8" fmla="+- 0 9145 9122"/>
                  <a:gd name="T9" fmla="*/ T8 w 200"/>
                  <a:gd name="T10" fmla="+- 0 1882 1779"/>
                  <a:gd name="T11" fmla="*/ 1882 h 166"/>
                  <a:gd name="T12" fmla="+- 0 9122 9122"/>
                  <a:gd name="T13" fmla="*/ T12 w 200"/>
                  <a:gd name="T14" fmla="+- 0 1822 1779"/>
                  <a:gd name="T15" fmla="*/ 1822 h 166"/>
                  <a:gd name="T16" fmla="+- 0 9139 9122"/>
                  <a:gd name="T17" fmla="*/ T16 w 200"/>
                  <a:gd name="T18" fmla="+- 0 1800 1779"/>
                  <a:gd name="T19" fmla="*/ 1800 h 166"/>
                  <a:gd name="T20" fmla="+- 0 9172 9122"/>
                  <a:gd name="T21" fmla="*/ T20 w 200"/>
                  <a:gd name="T22" fmla="+- 0 1787 1779"/>
                  <a:gd name="T23" fmla="*/ 1787 h 166"/>
                  <a:gd name="T24" fmla="+- 0 9208 9122"/>
                  <a:gd name="T25" fmla="*/ T24 w 200"/>
                  <a:gd name="T26" fmla="+- 0 1780 1779"/>
                  <a:gd name="T27" fmla="*/ 1780 h 166"/>
                  <a:gd name="T28" fmla="+- 0 9237 9122"/>
                  <a:gd name="T29" fmla="*/ T28 w 200"/>
                  <a:gd name="T30" fmla="+- 0 1779 1779"/>
                  <a:gd name="T31" fmla="*/ 1779 h 166"/>
                  <a:gd name="T32" fmla="+- 0 9268 9122"/>
                  <a:gd name="T33" fmla="*/ T32 w 200"/>
                  <a:gd name="T34" fmla="+- 0 1786 1779"/>
                  <a:gd name="T35" fmla="*/ 1786 h 166"/>
                  <a:gd name="T36" fmla="+- 0 9301 9122"/>
                  <a:gd name="T37" fmla="*/ T36 w 200"/>
                  <a:gd name="T38" fmla="+- 0 1806 1779"/>
                  <a:gd name="T39" fmla="*/ 1806 h 166"/>
                  <a:gd name="T40" fmla="+- 0 9321 9122"/>
                  <a:gd name="T41" fmla="*/ T40 w 200"/>
                  <a:gd name="T42" fmla="+- 0 1841 1779"/>
                  <a:gd name="T43" fmla="*/ 1841 h 166"/>
                  <a:gd name="T44" fmla="+- 0 9315 9122"/>
                  <a:gd name="T45" fmla="*/ T44 w 200"/>
                  <a:gd name="T46" fmla="+- 0 1896 1779"/>
                  <a:gd name="T47" fmla="*/ 1896 h 166"/>
                  <a:gd name="T48" fmla="+- 0 9288 9122"/>
                  <a:gd name="T49" fmla="*/ T48 w 200"/>
                  <a:gd name="T50" fmla="+- 0 1933 1779"/>
                  <a:gd name="T51" fmla="*/ 1933 h 166"/>
                  <a:gd name="T52" fmla="+- 0 9253 9122"/>
                  <a:gd name="T53" fmla="*/ T52 w 200"/>
                  <a:gd name="T54" fmla="+- 0 1945 1779"/>
                  <a:gd name="T55" fmla="*/ 1945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00" h="166">
                    <a:moveTo>
                      <a:pt x="131" y="166"/>
                    </a:moveTo>
                    <a:lnTo>
                      <a:pt x="70" y="147"/>
                    </a:lnTo>
                    <a:lnTo>
                      <a:pt x="23" y="103"/>
                    </a:lnTo>
                    <a:lnTo>
                      <a:pt x="0" y="43"/>
                    </a:lnTo>
                    <a:lnTo>
                      <a:pt x="17" y="21"/>
                    </a:lnTo>
                    <a:lnTo>
                      <a:pt x="50" y="8"/>
                    </a:lnTo>
                    <a:lnTo>
                      <a:pt x="86" y="1"/>
                    </a:lnTo>
                    <a:lnTo>
                      <a:pt x="115" y="0"/>
                    </a:lnTo>
                    <a:lnTo>
                      <a:pt x="146" y="7"/>
                    </a:lnTo>
                    <a:lnTo>
                      <a:pt x="179" y="27"/>
                    </a:lnTo>
                    <a:lnTo>
                      <a:pt x="199" y="62"/>
                    </a:lnTo>
                    <a:lnTo>
                      <a:pt x="193" y="117"/>
                    </a:lnTo>
                    <a:lnTo>
                      <a:pt x="166" y="154"/>
                    </a:lnTo>
                    <a:lnTo>
                      <a:pt x="131" y="166"/>
                    </a:lnTo>
                    <a:close/>
                  </a:path>
                </a:pathLst>
              </a:custGeom>
              <a:solidFill>
                <a:srgbClr val="83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21B69263-031D-4B87-A1F5-A0DA504CC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21" y="2387"/>
              <a:ext cx="168" cy="198"/>
              <a:chOff x="9321" y="2387"/>
              <a:chExt cx="168" cy="198"/>
            </a:xfrm>
          </p:grpSpPr>
          <p:sp>
            <p:nvSpPr>
              <p:cNvPr id="270" name="Freeform 237">
                <a:extLst>
                  <a:ext uri="{FF2B5EF4-FFF2-40B4-BE49-F238E27FC236}">
                    <a16:creationId xmlns:a16="http://schemas.microsoft.com/office/drawing/2014/main" xmlns="" id="{FEBCB1B7-24EA-44D4-BB6E-A4DB72FB5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1" y="2387"/>
                <a:ext cx="168" cy="198"/>
              </a:xfrm>
              <a:custGeom>
                <a:avLst/>
                <a:gdLst>
                  <a:gd name="T0" fmla="+- 0 9376 9321"/>
                  <a:gd name="T1" fmla="*/ T0 w 168"/>
                  <a:gd name="T2" fmla="+- 0 2584 2387"/>
                  <a:gd name="T3" fmla="*/ 2584 h 198"/>
                  <a:gd name="T4" fmla="+- 0 9347 9321"/>
                  <a:gd name="T5" fmla="*/ T4 w 168"/>
                  <a:gd name="T6" fmla="+- 0 2583 2387"/>
                  <a:gd name="T7" fmla="*/ 2583 h 198"/>
                  <a:gd name="T8" fmla="+- 0 9328 9321"/>
                  <a:gd name="T9" fmla="*/ T8 w 168"/>
                  <a:gd name="T10" fmla="+- 0 2562 2387"/>
                  <a:gd name="T11" fmla="*/ 2562 h 198"/>
                  <a:gd name="T12" fmla="+- 0 9321 9321"/>
                  <a:gd name="T13" fmla="*/ T12 w 168"/>
                  <a:gd name="T14" fmla="+- 0 2527 2387"/>
                  <a:gd name="T15" fmla="*/ 2527 h 198"/>
                  <a:gd name="T16" fmla="+- 0 9321 9321"/>
                  <a:gd name="T17" fmla="*/ T16 w 168"/>
                  <a:gd name="T18" fmla="+- 0 2489 2387"/>
                  <a:gd name="T19" fmla="*/ 2489 h 198"/>
                  <a:gd name="T20" fmla="+- 0 9324 9321"/>
                  <a:gd name="T21" fmla="*/ T20 w 168"/>
                  <a:gd name="T22" fmla="+- 0 2461 2387"/>
                  <a:gd name="T23" fmla="*/ 2461 h 198"/>
                  <a:gd name="T24" fmla="+- 0 9336 9321"/>
                  <a:gd name="T25" fmla="*/ T24 w 168"/>
                  <a:gd name="T26" fmla="+- 0 2431 2387"/>
                  <a:gd name="T27" fmla="*/ 2431 h 198"/>
                  <a:gd name="T28" fmla="+- 0 9361 9321"/>
                  <a:gd name="T29" fmla="*/ T28 w 168"/>
                  <a:gd name="T30" fmla="+- 0 2401 2387"/>
                  <a:gd name="T31" fmla="*/ 2401 h 198"/>
                  <a:gd name="T32" fmla="+- 0 9398 9321"/>
                  <a:gd name="T33" fmla="*/ T32 w 168"/>
                  <a:gd name="T34" fmla="+- 0 2387 2387"/>
                  <a:gd name="T35" fmla="*/ 2387 h 198"/>
                  <a:gd name="T36" fmla="+- 0 9450 9321"/>
                  <a:gd name="T37" fmla="*/ T36 w 168"/>
                  <a:gd name="T38" fmla="+- 0 2402 2387"/>
                  <a:gd name="T39" fmla="*/ 2402 h 198"/>
                  <a:gd name="T40" fmla="+- 0 9483 9321"/>
                  <a:gd name="T41" fmla="*/ T40 w 168"/>
                  <a:gd name="T42" fmla="+- 0 2435 2387"/>
                  <a:gd name="T43" fmla="*/ 2435 h 198"/>
                  <a:gd name="T44" fmla="+- 0 9488 9321"/>
                  <a:gd name="T45" fmla="*/ T44 w 168"/>
                  <a:gd name="T46" fmla="+- 0 2472 2387"/>
                  <a:gd name="T47" fmla="*/ 2472 h 198"/>
                  <a:gd name="T48" fmla="+- 0 9477 9321"/>
                  <a:gd name="T49" fmla="*/ T48 w 168"/>
                  <a:gd name="T50" fmla="+- 0 2505 2387"/>
                  <a:gd name="T51" fmla="*/ 2505 h 198"/>
                  <a:gd name="T52" fmla="+- 0 9460 9321"/>
                  <a:gd name="T53" fmla="*/ T52 w 168"/>
                  <a:gd name="T54" fmla="+- 0 2530 2387"/>
                  <a:gd name="T55" fmla="*/ 2530 h 198"/>
                  <a:gd name="T56" fmla="+- 0 9439 9321"/>
                  <a:gd name="T57" fmla="*/ T56 w 168"/>
                  <a:gd name="T58" fmla="+- 0 2549 2387"/>
                  <a:gd name="T59" fmla="*/ 2549 h 198"/>
                  <a:gd name="T60" fmla="+- 0 9409 9321"/>
                  <a:gd name="T61" fmla="*/ T60 w 168"/>
                  <a:gd name="T62" fmla="+- 0 2570 2387"/>
                  <a:gd name="T63" fmla="*/ 2570 h 198"/>
                  <a:gd name="T64" fmla="+- 0 9376 9321"/>
                  <a:gd name="T65" fmla="*/ T64 w 168"/>
                  <a:gd name="T66" fmla="+- 0 2584 2387"/>
                  <a:gd name="T67" fmla="*/ 2584 h 1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68" h="198">
                    <a:moveTo>
                      <a:pt x="55" y="197"/>
                    </a:moveTo>
                    <a:lnTo>
                      <a:pt x="26" y="196"/>
                    </a:lnTo>
                    <a:lnTo>
                      <a:pt x="7" y="175"/>
                    </a:lnTo>
                    <a:lnTo>
                      <a:pt x="0" y="140"/>
                    </a:lnTo>
                    <a:lnTo>
                      <a:pt x="0" y="102"/>
                    </a:lnTo>
                    <a:lnTo>
                      <a:pt x="3" y="74"/>
                    </a:lnTo>
                    <a:lnTo>
                      <a:pt x="15" y="44"/>
                    </a:lnTo>
                    <a:lnTo>
                      <a:pt x="40" y="14"/>
                    </a:lnTo>
                    <a:lnTo>
                      <a:pt x="77" y="0"/>
                    </a:lnTo>
                    <a:lnTo>
                      <a:pt x="129" y="15"/>
                    </a:lnTo>
                    <a:lnTo>
                      <a:pt x="162" y="48"/>
                    </a:lnTo>
                    <a:lnTo>
                      <a:pt x="167" y="85"/>
                    </a:lnTo>
                    <a:lnTo>
                      <a:pt x="156" y="118"/>
                    </a:lnTo>
                    <a:lnTo>
                      <a:pt x="139" y="143"/>
                    </a:lnTo>
                    <a:lnTo>
                      <a:pt x="118" y="162"/>
                    </a:lnTo>
                    <a:lnTo>
                      <a:pt x="88" y="183"/>
                    </a:lnTo>
                    <a:lnTo>
                      <a:pt x="55" y="197"/>
                    </a:lnTo>
                    <a:close/>
                  </a:path>
                </a:pathLst>
              </a:custGeom>
              <a:solidFill>
                <a:srgbClr val="83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B43B319B-EC64-47CF-8C57-213BEB62F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60" y="1721"/>
              <a:ext cx="199" cy="167"/>
              <a:chOff x="9760" y="1721"/>
              <a:chExt cx="199" cy="167"/>
            </a:xfrm>
          </p:grpSpPr>
          <p:sp>
            <p:nvSpPr>
              <p:cNvPr id="269" name="Freeform 236">
                <a:extLst>
                  <a:ext uri="{FF2B5EF4-FFF2-40B4-BE49-F238E27FC236}">
                    <a16:creationId xmlns:a16="http://schemas.microsoft.com/office/drawing/2014/main" xmlns="" id="{514E1B50-8E20-46D8-BEC9-036782E29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0" y="1721"/>
                <a:ext cx="199" cy="167"/>
              </a:xfrm>
              <a:custGeom>
                <a:avLst/>
                <a:gdLst>
                  <a:gd name="T0" fmla="+- 0 9839 9760"/>
                  <a:gd name="T1" fmla="*/ T0 w 199"/>
                  <a:gd name="T2" fmla="+- 0 1887 1721"/>
                  <a:gd name="T3" fmla="*/ 1887 h 167"/>
                  <a:gd name="T4" fmla="+- 0 9800 9760"/>
                  <a:gd name="T5" fmla="*/ T4 w 199"/>
                  <a:gd name="T6" fmla="+- 0 1876 1721"/>
                  <a:gd name="T7" fmla="*/ 1876 h 167"/>
                  <a:gd name="T8" fmla="+- 0 9767 9760"/>
                  <a:gd name="T9" fmla="*/ T8 w 199"/>
                  <a:gd name="T10" fmla="+- 0 1833 1721"/>
                  <a:gd name="T11" fmla="*/ 1833 h 167"/>
                  <a:gd name="T12" fmla="+- 0 9760 9760"/>
                  <a:gd name="T13" fmla="*/ T12 w 199"/>
                  <a:gd name="T14" fmla="+- 0 1787 1721"/>
                  <a:gd name="T15" fmla="*/ 1787 h 167"/>
                  <a:gd name="T16" fmla="+- 0 9777 9760"/>
                  <a:gd name="T17" fmla="*/ T16 w 199"/>
                  <a:gd name="T18" fmla="+- 0 1754 1721"/>
                  <a:gd name="T19" fmla="*/ 1754 h 167"/>
                  <a:gd name="T20" fmla="+- 0 9806 9760"/>
                  <a:gd name="T21" fmla="*/ T20 w 199"/>
                  <a:gd name="T22" fmla="+- 0 1734 1721"/>
                  <a:gd name="T23" fmla="*/ 1734 h 167"/>
                  <a:gd name="T24" fmla="+- 0 9833 9760"/>
                  <a:gd name="T25" fmla="*/ T24 w 199"/>
                  <a:gd name="T26" fmla="+- 0 1724 1721"/>
                  <a:gd name="T27" fmla="*/ 1724 h 167"/>
                  <a:gd name="T28" fmla="+- 0 9861 9760"/>
                  <a:gd name="T29" fmla="*/ T28 w 199"/>
                  <a:gd name="T30" fmla="+- 0 1721 1721"/>
                  <a:gd name="T31" fmla="*/ 1721 h 167"/>
                  <a:gd name="T32" fmla="+- 0 9898 9760"/>
                  <a:gd name="T33" fmla="*/ T32 w 199"/>
                  <a:gd name="T34" fmla="+- 0 1722 1721"/>
                  <a:gd name="T35" fmla="*/ 1722 h 167"/>
                  <a:gd name="T36" fmla="+- 0 9932 9760"/>
                  <a:gd name="T37" fmla="*/ T36 w 199"/>
                  <a:gd name="T38" fmla="+- 0 1730 1721"/>
                  <a:gd name="T39" fmla="*/ 1730 h 167"/>
                  <a:gd name="T40" fmla="+- 0 9956 9760"/>
                  <a:gd name="T41" fmla="*/ T40 w 199"/>
                  <a:gd name="T42" fmla="+- 0 1748 1721"/>
                  <a:gd name="T43" fmla="*/ 1748 h 167"/>
                  <a:gd name="T44" fmla="+- 0 9958 9760"/>
                  <a:gd name="T45" fmla="*/ T44 w 199"/>
                  <a:gd name="T46" fmla="+- 0 1777 1721"/>
                  <a:gd name="T47" fmla="*/ 1777 h 167"/>
                  <a:gd name="T48" fmla="+- 0 9944 9760"/>
                  <a:gd name="T49" fmla="*/ T48 w 199"/>
                  <a:gd name="T50" fmla="+- 0 1810 1721"/>
                  <a:gd name="T51" fmla="*/ 1810 h 167"/>
                  <a:gd name="T52" fmla="+- 0 9922 9760"/>
                  <a:gd name="T53" fmla="*/ T52 w 199"/>
                  <a:gd name="T54" fmla="+- 0 1840 1721"/>
                  <a:gd name="T55" fmla="*/ 1840 h 167"/>
                  <a:gd name="T56" fmla="+- 0 9903 9760"/>
                  <a:gd name="T57" fmla="*/ T56 w 199"/>
                  <a:gd name="T58" fmla="+- 0 1861 1721"/>
                  <a:gd name="T59" fmla="*/ 1861 h 167"/>
                  <a:gd name="T60" fmla="+- 0 9876 9760"/>
                  <a:gd name="T61" fmla="*/ T60 w 199"/>
                  <a:gd name="T62" fmla="+- 0 1878 1721"/>
                  <a:gd name="T63" fmla="*/ 1878 h 167"/>
                  <a:gd name="T64" fmla="+- 0 9839 9760"/>
                  <a:gd name="T65" fmla="*/ T64 w 199"/>
                  <a:gd name="T66" fmla="+- 0 1887 1721"/>
                  <a:gd name="T67" fmla="*/ 1887 h 1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99" h="167">
                    <a:moveTo>
                      <a:pt x="79" y="166"/>
                    </a:moveTo>
                    <a:lnTo>
                      <a:pt x="40" y="155"/>
                    </a:lnTo>
                    <a:lnTo>
                      <a:pt x="7" y="112"/>
                    </a:lnTo>
                    <a:lnTo>
                      <a:pt x="0" y="66"/>
                    </a:lnTo>
                    <a:lnTo>
                      <a:pt x="17" y="33"/>
                    </a:lnTo>
                    <a:lnTo>
                      <a:pt x="46" y="13"/>
                    </a:lnTo>
                    <a:lnTo>
                      <a:pt x="73" y="3"/>
                    </a:lnTo>
                    <a:lnTo>
                      <a:pt x="101" y="0"/>
                    </a:lnTo>
                    <a:lnTo>
                      <a:pt x="138" y="1"/>
                    </a:lnTo>
                    <a:lnTo>
                      <a:pt x="172" y="9"/>
                    </a:lnTo>
                    <a:lnTo>
                      <a:pt x="196" y="27"/>
                    </a:lnTo>
                    <a:lnTo>
                      <a:pt x="198" y="56"/>
                    </a:lnTo>
                    <a:lnTo>
                      <a:pt x="184" y="89"/>
                    </a:lnTo>
                    <a:lnTo>
                      <a:pt x="162" y="119"/>
                    </a:lnTo>
                    <a:lnTo>
                      <a:pt x="143" y="140"/>
                    </a:lnTo>
                    <a:lnTo>
                      <a:pt x="116" y="157"/>
                    </a:lnTo>
                    <a:lnTo>
                      <a:pt x="79" y="166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9174FF81-51B0-403D-8E57-D5B24F136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30" y="2029"/>
              <a:ext cx="185" cy="181"/>
              <a:chOff x="9730" y="2029"/>
              <a:chExt cx="185" cy="181"/>
            </a:xfrm>
          </p:grpSpPr>
          <p:sp>
            <p:nvSpPr>
              <p:cNvPr id="268" name="Freeform 235">
                <a:extLst>
                  <a:ext uri="{FF2B5EF4-FFF2-40B4-BE49-F238E27FC236}">
                    <a16:creationId xmlns:a16="http://schemas.microsoft.com/office/drawing/2014/main" xmlns="" id="{D76FC99A-1813-4ADB-8B63-1A74F7392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0" y="2029"/>
                <a:ext cx="185" cy="181"/>
              </a:xfrm>
              <a:custGeom>
                <a:avLst/>
                <a:gdLst>
                  <a:gd name="T0" fmla="+- 0 9882 9730"/>
                  <a:gd name="T1" fmla="*/ T0 w 185"/>
                  <a:gd name="T2" fmla="+- 0 2210 2029"/>
                  <a:gd name="T3" fmla="*/ 2210 h 181"/>
                  <a:gd name="T4" fmla="+- 0 9811 9730"/>
                  <a:gd name="T5" fmla="*/ T4 w 185"/>
                  <a:gd name="T6" fmla="+- 0 2202 2029"/>
                  <a:gd name="T7" fmla="*/ 2202 h 181"/>
                  <a:gd name="T8" fmla="+- 0 9758 9730"/>
                  <a:gd name="T9" fmla="*/ T8 w 185"/>
                  <a:gd name="T10" fmla="+- 0 2173 2029"/>
                  <a:gd name="T11" fmla="*/ 2173 h 181"/>
                  <a:gd name="T12" fmla="+- 0 9730 9730"/>
                  <a:gd name="T13" fmla="*/ T12 w 185"/>
                  <a:gd name="T14" fmla="+- 0 2102 2029"/>
                  <a:gd name="T15" fmla="*/ 2102 h 181"/>
                  <a:gd name="T16" fmla="+- 0 9756 9730"/>
                  <a:gd name="T17" fmla="*/ T16 w 185"/>
                  <a:gd name="T18" fmla="+- 0 2054 2029"/>
                  <a:gd name="T19" fmla="*/ 2054 h 181"/>
                  <a:gd name="T20" fmla="+- 0 9795 9730"/>
                  <a:gd name="T21" fmla="*/ T20 w 185"/>
                  <a:gd name="T22" fmla="+- 0 2029 2029"/>
                  <a:gd name="T23" fmla="*/ 2029 h 181"/>
                  <a:gd name="T24" fmla="+- 0 9831 9730"/>
                  <a:gd name="T25" fmla="*/ T24 w 185"/>
                  <a:gd name="T26" fmla="+- 0 2032 2029"/>
                  <a:gd name="T27" fmla="*/ 2032 h 181"/>
                  <a:gd name="T28" fmla="+- 0 9881 9730"/>
                  <a:gd name="T29" fmla="*/ T28 w 185"/>
                  <a:gd name="T30" fmla="+- 0 2073 2029"/>
                  <a:gd name="T31" fmla="*/ 2073 h 181"/>
                  <a:gd name="T32" fmla="+- 0 9908 9730"/>
                  <a:gd name="T33" fmla="*/ T32 w 185"/>
                  <a:gd name="T34" fmla="+- 0 2132 2029"/>
                  <a:gd name="T35" fmla="*/ 2132 h 181"/>
                  <a:gd name="T36" fmla="+- 0 9914 9730"/>
                  <a:gd name="T37" fmla="*/ T36 w 185"/>
                  <a:gd name="T38" fmla="+- 0 2168 2029"/>
                  <a:gd name="T39" fmla="*/ 2168 h 181"/>
                  <a:gd name="T40" fmla="+- 0 9907 9730"/>
                  <a:gd name="T41" fmla="*/ T40 w 185"/>
                  <a:gd name="T42" fmla="+- 0 2196 2029"/>
                  <a:gd name="T43" fmla="*/ 2196 h 181"/>
                  <a:gd name="T44" fmla="+- 0 9882 9730"/>
                  <a:gd name="T45" fmla="*/ T44 w 185"/>
                  <a:gd name="T46" fmla="+- 0 2210 2029"/>
                  <a:gd name="T47" fmla="*/ 2210 h 1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85" h="181">
                    <a:moveTo>
                      <a:pt x="152" y="181"/>
                    </a:moveTo>
                    <a:lnTo>
                      <a:pt x="81" y="173"/>
                    </a:lnTo>
                    <a:lnTo>
                      <a:pt x="28" y="144"/>
                    </a:lnTo>
                    <a:lnTo>
                      <a:pt x="0" y="73"/>
                    </a:lnTo>
                    <a:lnTo>
                      <a:pt x="26" y="25"/>
                    </a:lnTo>
                    <a:lnTo>
                      <a:pt x="65" y="0"/>
                    </a:lnTo>
                    <a:lnTo>
                      <a:pt x="101" y="3"/>
                    </a:lnTo>
                    <a:lnTo>
                      <a:pt x="151" y="44"/>
                    </a:lnTo>
                    <a:lnTo>
                      <a:pt x="178" y="103"/>
                    </a:lnTo>
                    <a:lnTo>
                      <a:pt x="184" y="139"/>
                    </a:lnTo>
                    <a:lnTo>
                      <a:pt x="177" y="167"/>
                    </a:lnTo>
                    <a:lnTo>
                      <a:pt x="152" y="181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E0A94AE1-D693-437F-A150-0B490367D6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7" y="2309"/>
              <a:ext cx="164" cy="203"/>
              <a:chOff x="9427" y="2309"/>
              <a:chExt cx="164" cy="203"/>
            </a:xfrm>
          </p:grpSpPr>
          <p:sp>
            <p:nvSpPr>
              <p:cNvPr id="267" name="Freeform 234">
                <a:extLst>
                  <a:ext uri="{FF2B5EF4-FFF2-40B4-BE49-F238E27FC236}">
                    <a16:creationId xmlns:a16="http://schemas.microsoft.com/office/drawing/2014/main" xmlns="" id="{3C90DE5B-8CA8-4B5D-BDFB-49E085F32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7" y="2309"/>
                <a:ext cx="164" cy="203"/>
              </a:xfrm>
              <a:custGeom>
                <a:avLst/>
                <a:gdLst>
                  <a:gd name="T0" fmla="+- 0 9469 9427"/>
                  <a:gd name="T1" fmla="*/ T0 w 164"/>
                  <a:gd name="T2" fmla="+- 0 2511 2309"/>
                  <a:gd name="T3" fmla="*/ 2511 h 203"/>
                  <a:gd name="T4" fmla="+- 0 9447 9427"/>
                  <a:gd name="T5" fmla="*/ T4 w 164"/>
                  <a:gd name="T6" fmla="+- 0 2493 2309"/>
                  <a:gd name="T7" fmla="*/ 2493 h 203"/>
                  <a:gd name="T8" fmla="+- 0 9434 9427"/>
                  <a:gd name="T9" fmla="*/ T8 w 164"/>
                  <a:gd name="T10" fmla="+- 0 2459 2309"/>
                  <a:gd name="T11" fmla="*/ 2459 h 203"/>
                  <a:gd name="T12" fmla="+- 0 9428 9427"/>
                  <a:gd name="T13" fmla="*/ T12 w 164"/>
                  <a:gd name="T14" fmla="+- 0 2423 2309"/>
                  <a:gd name="T15" fmla="*/ 2423 h 203"/>
                  <a:gd name="T16" fmla="+- 0 9427 9427"/>
                  <a:gd name="T17" fmla="*/ T16 w 164"/>
                  <a:gd name="T18" fmla="+- 0 2394 2309"/>
                  <a:gd name="T19" fmla="*/ 2394 h 203"/>
                  <a:gd name="T20" fmla="+- 0 9434 9427"/>
                  <a:gd name="T21" fmla="*/ T20 w 164"/>
                  <a:gd name="T22" fmla="+- 0 2362 2309"/>
                  <a:gd name="T23" fmla="*/ 2362 h 203"/>
                  <a:gd name="T24" fmla="+- 0 9453 9427"/>
                  <a:gd name="T25" fmla="*/ T24 w 164"/>
                  <a:gd name="T26" fmla="+- 0 2329 2309"/>
                  <a:gd name="T27" fmla="*/ 2329 h 203"/>
                  <a:gd name="T28" fmla="+- 0 9488 9427"/>
                  <a:gd name="T29" fmla="*/ T28 w 164"/>
                  <a:gd name="T30" fmla="+- 0 2309 2309"/>
                  <a:gd name="T31" fmla="*/ 2309 h 203"/>
                  <a:gd name="T32" fmla="+- 0 9542 9427"/>
                  <a:gd name="T33" fmla="*/ T32 w 164"/>
                  <a:gd name="T34" fmla="+- 0 2315 2309"/>
                  <a:gd name="T35" fmla="*/ 2315 h 203"/>
                  <a:gd name="T36" fmla="+- 0 9579 9427"/>
                  <a:gd name="T37" fmla="*/ T36 w 164"/>
                  <a:gd name="T38" fmla="+- 0 2343 2309"/>
                  <a:gd name="T39" fmla="*/ 2343 h 203"/>
                  <a:gd name="T40" fmla="+- 0 9590 9427"/>
                  <a:gd name="T41" fmla="*/ T40 w 164"/>
                  <a:gd name="T42" fmla="+- 0 2378 2309"/>
                  <a:gd name="T43" fmla="*/ 2378 h 203"/>
                  <a:gd name="T44" fmla="+- 0 9584 9427"/>
                  <a:gd name="T45" fmla="*/ T44 w 164"/>
                  <a:gd name="T46" fmla="+- 0 2413 2309"/>
                  <a:gd name="T47" fmla="*/ 2413 h 203"/>
                  <a:gd name="T48" fmla="+- 0 9528 9427"/>
                  <a:gd name="T49" fmla="*/ T48 w 164"/>
                  <a:gd name="T50" fmla="+- 0 2488 2309"/>
                  <a:gd name="T51" fmla="*/ 2488 h 203"/>
                  <a:gd name="T52" fmla="+- 0 9469 9427"/>
                  <a:gd name="T53" fmla="*/ T52 w 164"/>
                  <a:gd name="T54" fmla="+- 0 2511 2309"/>
                  <a:gd name="T55" fmla="*/ 2511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42" y="202"/>
                    </a:moveTo>
                    <a:lnTo>
                      <a:pt x="20" y="184"/>
                    </a:lnTo>
                    <a:lnTo>
                      <a:pt x="7" y="150"/>
                    </a:lnTo>
                    <a:lnTo>
                      <a:pt x="1" y="114"/>
                    </a:lnTo>
                    <a:lnTo>
                      <a:pt x="0" y="85"/>
                    </a:lnTo>
                    <a:lnTo>
                      <a:pt x="7" y="53"/>
                    </a:lnTo>
                    <a:lnTo>
                      <a:pt x="26" y="20"/>
                    </a:lnTo>
                    <a:lnTo>
                      <a:pt x="61" y="0"/>
                    </a:lnTo>
                    <a:lnTo>
                      <a:pt x="115" y="6"/>
                    </a:lnTo>
                    <a:lnTo>
                      <a:pt x="152" y="34"/>
                    </a:lnTo>
                    <a:lnTo>
                      <a:pt x="163" y="69"/>
                    </a:lnTo>
                    <a:lnTo>
                      <a:pt x="157" y="104"/>
                    </a:lnTo>
                    <a:lnTo>
                      <a:pt x="101" y="179"/>
                    </a:lnTo>
                    <a:lnTo>
                      <a:pt x="42" y="202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CE871BCD-9813-4470-9334-7FDAA0853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29" y="2660"/>
              <a:ext cx="517" cy="985"/>
              <a:chOff x="9329" y="2660"/>
              <a:chExt cx="517" cy="985"/>
            </a:xfrm>
          </p:grpSpPr>
          <p:sp>
            <p:nvSpPr>
              <p:cNvPr id="265" name="Freeform 232">
                <a:extLst>
                  <a:ext uri="{FF2B5EF4-FFF2-40B4-BE49-F238E27FC236}">
                    <a16:creationId xmlns:a16="http://schemas.microsoft.com/office/drawing/2014/main" xmlns="" id="{29FFC276-B0D3-47B6-9570-6E7BBA694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5" y="2660"/>
                <a:ext cx="240" cy="851"/>
              </a:xfrm>
              <a:custGeom>
                <a:avLst/>
                <a:gdLst>
                  <a:gd name="T0" fmla="+- 0 9734 9495"/>
                  <a:gd name="T1" fmla="*/ T0 w 240"/>
                  <a:gd name="T2" fmla="+- 0 3511 2660"/>
                  <a:gd name="T3" fmla="*/ 3511 h 851"/>
                  <a:gd name="T4" fmla="+- 0 9495 9495"/>
                  <a:gd name="T5" fmla="*/ T4 w 240"/>
                  <a:gd name="T6" fmla="+- 0 3511 2660"/>
                  <a:gd name="T7" fmla="*/ 3511 h 851"/>
                  <a:gd name="T8" fmla="+- 0 9538 9495"/>
                  <a:gd name="T9" fmla="*/ T8 w 240"/>
                  <a:gd name="T10" fmla="+- 0 3203 2660"/>
                  <a:gd name="T11" fmla="*/ 3203 h 851"/>
                  <a:gd name="T12" fmla="+- 0 9555 9495"/>
                  <a:gd name="T13" fmla="*/ T12 w 240"/>
                  <a:gd name="T14" fmla="+- 0 2698 2660"/>
                  <a:gd name="T15" fmla="*/ 2698 h 851"/>
                  <a:gd name="T16" fmla="+- 0 9588 9495"/>
                  <a:gd name="T17" fmla="*/ T16 w 240"/>
                  <a:gd name="T18" fmla="+- 0 2692 2660"/>
                  <a:gd name="T19" fmla="*/ 2692 h 851"/>
                  <a:gd name="T20" fmla="+- 0 9618 9495"/>
                  <a:gd name="T21" fmla="*/ T20 w 240"/>
                  <a:gd name="T22" fmla="+- 0 2679 2660"/>
                  <a:gd name="T23" fmla="*/ 2679 h 851"/>
                  <a:gd name="T24" fmla="+- 0 9646 9495"/>
                  <a:gd name="T25" fmla="*/ T24 w 240"/>
                  <a:gd name="T26" fmla="+- 0 2666 2660"/>
                  <a:gd name="T27" fmla="*/ 2666 h 851"/>
                  <a:gd name="T28" fmla="+- 0 9676 9495"/>
                  <a:gd name="T29" fmla="*/ T28 w 240"/>
                  <a:gd name="T30" fmla="+- 0 2660 2660"/>
                  <a:gd name="T31" fmla="*/ 2660 h 851"/>
                  <a:gd name="T32" fmla="+- 0 9691 9495"/>
                  <a:gd name="T33" fmla="*/ T32 w 240"/>
                  <a:gd name="T34" fmla="+- 0 3203 2660"/>
                  <a:gd name="T35" fmla="*/ 3203 h 851"/>
                  <a:gd name="T36" fmla="+- 0 9734 9495"/>
                  <a:gd name="T37" fmla="*/ T36 w 240"/>
                  <a:gd name="T38" fmla="+- 0 3511 2660"/>
                  <a:gd name="T39" fmla="*/ 3511 h 8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40" h="851">
                    <a:moveTo>
                      <a:pt x="239" y="851"/>
                    </a:moveTo>
                    <a:lnTo>
                      <a:pt x="0" y="851"/>
                    </a:lnTo>
                    <a:lnTo>
                      <a:pt x="43" y="543"/>
                    </a:lnTo>
                    <a:lnTo>
                      <a:pt x="60" y="38"/>
                    </a:lnTo>
                    <a:lnTo>
                      <a:pt x="93" y="32"/>
                    </a:lnTo>
                    <a:lnTo>
                      <a:pt x="123" y="19"/>
                    </a:lnTo>
                    <a:lnTo>
                      <a:pt x="151" y="6"/>
                    </a:lnTo>
                    <a:lnTo>
                      <a:pt x="181" y="0"/>
                    </a:lnTo>
                    <a:lnTo>
                      <a:pt x="196" y="543"/>
                    </a:lnTo>
                    <a:lnTo>
                      <a:pt x="239" y="851"/>
                    </a:lnTo>
                    <a:close/>
                  </a:path>
                </a:pathLst>
              </a:custGeom>
              <a:solidFill>
                <a:srgbClr val="B1A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66" name="Picture 265">
                <a:extLst>
                  <a:ext uri="{FF2B5EF4-FFF2-40B4-BE49-F238E27FC236}">
                    <a16:creationId xmlns:a16="http://schemas.microsoft.com/office/drawing/2014/main" xmlns="" id="{222717E4-8D89-4FD3-B5FA-2F65BE258D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9" y="3337"/>
                <a:ext cx="51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8711C19B-F6E9-4C79-AC2C-0CC8B9C56D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92" y="3998"/>
              <a:ext cx="696" cy="2"/>
              <a:chOff x="15292" y="3998"/>
              <a:chExt cx="696" cy="2"/>
            </a:xfrm>
          </p:grpSpPr>
          <p:sp>
            <p:nvSpPr>
              <p:cNvPr id="264" name="Freeform 231">
                <a:extLst>
                  <a:ext uri="{FF2B5EF4-FFF2-40B4-BE49-F238E27FC236}">
                    <a16:creationId xmlns:a16="http://schemas.microsoft.com/office/drawing/2014/main" xmlns="" id="{66AEA747-C74A-4E4D-9D9B-91B26EEE1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2" y="3998"/>
                <a:ext cx="696" cy="2"/>
              </a:xfrm>
              <a:custGeom>
                <a:avLst/>
                <a:gdLst>
                  <a:gd name="T0" fmla="+- 0 15292 15292"/>
                  <a:gd name="T1" fmla="*/ T0 w 696"/>
                  <a:gd name="T2" fmla="+- 0 15987 15292"/>
                  <a:gd name="T3" fmla="*/ T2 w 69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96">
                    <a:moveTo>
                      <a:pt x="0" y="0"/>
                    </a:moveTo>
                    <a:lnTo>
                      <a:pt x="695" y="0"/>
                    </a:lnTo>
                  </a:path>
                </a:pathLst>
              </a:custGeom>
              <a:noFill/>
              <a:ln w="34837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39C40D66-5CB8-4BA9-B5F3-75DF1AA314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72" y="3970"/>
              <a:ext cx="2" cy="55"/>
              <a:chOff x="15172" y="3970"/>
              <a:chExt cx="2" cy="55"/>
            </a:xfrm>
          </p:grpSpPr>
          <p:sp>
            <p:nvSpPr>
              <p:cNvPr id="263" name="Freeform 230">
                <a:extLst>
                  <a:ext uri="{FF2B5EF4-FFF2-40B4-BE49-F238E27FC236}">
                    <a16:creationId xmlns:a16="http://schemas.microsoft.com/office/drawing/2014/main" xmlns="" id="{38CEFE3D-3F9A-4E4B-AD10-774006096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2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9F0092E6-9331-4F07-AC41-6B01E7630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3" y="3970"/>
              <a:ext cx="2" cy="55"/>
              <a:chOff x="15033" y="3970"/>
              <a:chExt cx="2" cy="55"/>
            </a:xfrm>
          </p:grpSpPr>
          <p:sp>
            <p:nvSpPr>
              <p:cNvPr id="262" name="Freeform 229">
                <a:extLst>
                  <a:ext uri="{FF2B5EF4-FFF2-40B4-BE49-F238E27FC236}">
                    <a16:creationId xmlns:a16="http://schemas.microsoft.com/office/drawing/2014/main" xmlns="" id="{66FA1BDF-B190-4DB0-8B90-18FF436B5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53ADCFE4-FCD7-446B-8925-89275D1A7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93" y="3970"/>
              <a:ext cx="2" cy="55"/>
              <a:chOff x="14893" y="3970"/>
              <a:chExt cx="2" cy="55"/>
            </a:xfrm>
          </p:grpSpPr>
          <p:sp>
            <p:nvSpPr>
              <p:cNvPr id="261" name="Freeform 228">
                <a:extLst>
                  <a:ext uri="{FF2B5EF4-FFF2-40B4-BE49-F238E27FC236}">
                    <a16:creationId xmlns:a16="http://schemas.microsoft.com/office/drawing/2014/main" xmlns="" id="{0F43334B-C7D3-4E3C-8C95-E54C062C2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B79EA827-8EE9-4705-AD92-F12ADE90A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3" y="3970"/>
              <a:ext cx="2" cy="55"/>
              <a:chOff x="14753" y="3970"/>
              <a:chExt cx="2" cy="55"/>
            </a:xfrm>
          </p:grpSpPr>
          <p:sp>
            <p:nvSpPr>
              <p:cNvPr id="260" name="Freeform 227">
                <a:extLst>
                  <a:ext uri="{FF2B5EF4-FFF2-40B4-BE49-F238E27FC236}">
                    <a16:creationId xmlns:a16="http://schemas.microsoft.com/office/drawing/2014/main" xmlns="" id="{2BF2EA23-53F6-44DF-9AD2-D0B718E20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3EE93C21-3C27-4C4C-87EC-AC2AD8665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13" y="3970"/>
              <a:ext cx="2" cy="55"/>
              <a:chOff x="14613" y="3970"/>
              <a:chExt cx="2" cy="55"/>
            </a:xfrm>
          </p:grpSpPr>
          <p:sp>
            <p:nvSpPr>
              <p:cNvPr id="259" name="Freeform 226">
                <a:extLst>
                  <a:ext uri="{FF2B5EF4-FFF2-40B4-BE49-F238E27FC236}">
                    <a16:creationId xmlns:a16="http://schemas.microsoft.com/office/drawing/2014/main" xmlns="" id="{0FDB0AF6-502F-4AEF-964D-DB784A3E7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BB253869-8745-41ED-841F-C60F81543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3" y="3970"/>
              <a:ext cx="2" cy="55"/>
              <a:chOff x="14473" y="3970"/>
              <a:chExt cx="2" cy="55"/>
            </a:xfrm>
          </p:grpSpPr>
          <p:sp>
            <p:nvSpPr>
              <p:cNvPr id="258" name="Freeform 225">
                <a:extLst>
                  <a:ext uri="{FF2B5EF4-FFF2-40B4-BE49-F238E27FC236}">
                    <a16:creationId xmlns:a16="http://schemas.microsoft.com/office/drawing/2014/main" xmlns="" id="{20957EDE-D250-45F6-B3CB-EB37FD902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2042907A-1B6B-4623-9B35-8F4EBE995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34" y="3970"/>
              <a:ext cx="2" cy="55"/>
              <a:chOff x="14334" y="3970"/>
              <a:chExt cx="2" cy="55"/>
            </a:xfrm>
          </p:grpSpPr>
          <p:sp>
            <p:nvSpPr>
              <p:cNvPr id="257" name="Freeform 224">
                <a:extLst>
                  <a:ext uri="{FF2B5EF4-FFF2-40B4-BE49-F238E27FC236}">
                    <a16:creationId xmlns:a16="http://schemas.microsoft.com/office/drawing/2014/main" xmlns="" id="{D33F9E7C-247C-4C4E-9C03-A28B8CFDB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7FBEBBE9-0CCE-43F1-BEB2-77921556E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94" y="3970"/>
              <a:ext cx="2" cy="55"/>
              <a:chOff x="14194" y="3970"/>
              <a:chExt cx="2" cy="55"/>
            </a:xfrm>
          </p:grpSpPr>
          <p:sp>
            <p:nvSpPr>
              <p:cNvPr id="256" name="Freeform 223">
                <a:extLst>
                  <a:ext uri="{FF2B5EF4-FFF2-40B4-BE49-F238E27FC236}">
                    <a16:creationId xmlns:a16="http://schemas.microsoft.com/office/drawing/2014/main" xmlns="" id="{1D04E0E1-7313-4594-B6B1-48B68075C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2CE6FE73-6C89-4945-ABE0-0E5B2ECF7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54" y="3970"/>
              <a:ext cx="2" cy="55"/>
              <a:chOff x="14054" y="3970"/>
              <a:chExt cx="2" cy="55"/>
            </a:xfrm>
          </p:grpSpPr>
          <p:sp>
            <p:nvSpPr>
              <p:cNvPr id="255" name="Freeform 222">
                <a:extLst>
                  <a:ext uri="{FF2B5EF4-FFF2-40B4-BE49-F238E27FC236}">
                    <a16:creationId xmlns:a16="http://schemas.microsoft.com/office/drawing/2014/main" xmlns="" id="{418B17E7-5648-46FE-B58A-F52FF946B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773B1319-CFF8-4E9E-8EBA-8EFD84E9D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14" y="3970"/>
              <a:ext cx="2" cy="55"/>
              <a:chOff x="13914" y="3970"/>
              <a:chExt cx="2" cy="55"/>
            </a:xfrm>
          </p:grpSpPr>
          <p:sp>
            <p:nvSpPr>
              <p:cNvPr id="254" name="Freeform 221">
                <a:extLst>
                  <a:ext uri="{FF2B5EF4-FFF2-40B4-BE49-F238E27FC236}">
                    <a16:creationId xmlns:a16="http://schemas.microsoft.com/office/drawing/2014/main" xmlns="" id="{6B7DB6C0-4F57-4623-BF6E-2456DB58D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F2753E69-7A7D-4BC4-9304-C05A76797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74" y="3970"/>
              <a:ext cx="2" cy="55"/>
              <a:chOff x="13774" y="3970"/>
              <a:chExt cx="2" cy="55"/>
            </a:xfrm>
          </p:grpSpPr>
          <p:sp>
            <p:nvSpPr>
              <p:cNvPr id="253" name="Freeform 220">
                <a:extLst>
                  <a:ext uri="{FF2B5EF4-FFF2-40B4-BE49-F238E27FC236}">
                    <a16:creationId xmlns:a16="http://schemas.microsoft.com/office/drawing/2014/main" xmlns="" id="{EE01188E-0EAD-4ECE-8CF7-5D1D07829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76AEFAC6-A818-4210-AE4E-0B68DAA83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5" y="3970"/>
              <a:ext cx="2" cy="55"/>
              <a:chOff x="13635" y="3970"/>
              <a:chExt cx="2" cy="55"/>
            </a:xfrm>
          </p:grpSpPr>
          <p:sp>
            <p:nvSpPr>
              <p:cNvPr id="252" name="Freeform 219">
                <a:extLst>
                  <a:ext uri="{FF2B5EF4-FFF2-40B4-BE49-F238E27FC236}">
                    <a16:creationId xmlns:a16="http://schemas.microsoft.com/office/drawing/2014/main" xmlns="" id="{63EA57C4-3C2B-4FC1-94F8-E41F08C9C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5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566A5C06-197C-4C1B-A532-8599D25D3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95" y="3970"/>
              <a:ext cx="2" cy="55"/>
              <a:chOff x="13495" y="3970"/>
              <a:chExt cx="2" cy="55"/>
            </a:xfrm>
          </p:grpSpPr>
          <p:sp>
            <p:nvSpPr>
              <p:cNvPr id="251" name="Freeform 218">
                <a:extLst>
                  <a:ext uri="{FF2B5EF4-FFF2-40B4-BE49-F238E27FC236}">
                    <a16:creationId xmlns:a16="http://schemas.microsoft.com/office/drawing/2014/main" xmlns="" id="{ECC8DC48-F03F-42D7-8706-C8370AC6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5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A591C98E-7165-426F-8F64-CCF4C19AA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55" y="3970"/>
              <a:ext cx="2" cy="55"/>
              <a:chOff x="13355" y="3970"/>
              <a:chExt cx="2" cy="55"/>
            </a:xfrm>
          </p:grpSpPr>
          <p:sp>
            <p:nvSpPr>
              <p:cNvPr id="250" name="Freeform 217">
                <a:extLst>
                  <a:ext uri="{FF2B5EF4-FFF2-40B4-BE49-F238E27FC236}">
                    <a16:creationId xmlns:a16="http://schemas.microsoft.com/office/drawing/2014/main" xmlns="" id="{0955D419-F95F-4567-AE41-75B090CC2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5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43E9B22A-6DFC-407E-9475-DDE3FBC12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3998"/>
              <a:ext cx="4562" cy="2"/>
              <a:chOff x="8674" y="3998"/>
              <a:chExt cx="4562" cy="2"/>
            </a:xfrm>
          </p:grpSpPr>
          <p:sp>
            <p:nvSpPr>
              <p:cNvPr id="249" name="Freeform 216">
                <a:extLst>
                  <a:ext uri="{FF2B5EF4-FFF2-40B4-BE49-F238E27FC236}">
                    <a16:creationId xmlns:a16="http://schemas.microsoft.com/office/drawing/2014/main" xmlns="" id="{E8551A59-E199-404F-B24A-9A5F49710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3998"/>
                <a:ext cx="4562" cy="2"/>
              </a:xfrm>
              <a:custGeom>
                <a:avLst/>
                <a:gdLst>
                  <a:gd name="T0" fmla="+- 0 8674 8674"/>
                  <a:gd name="T1" fmla="*/ T0 w 4562"/>
                  <a:gd name="T2" fmla="+- 0 13236 8674"/>
                  <a:gd name="T3" fmla="*/ T2 w 456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62">
                    <a:moveTo>
                      <a:pt x="0" y="0"/>
                    </a:moveTo>
                    <a:lnTo>
                      <a:pt x="4562" y="0"/>
                    </a:lnTo>
                  </a:path>
                </a:pathLst>
              </a:custGeom>
              <a:noFill/>
              <a:ln w="34837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4A2FDCAC-16CB-4050-BAB7-BE49485E4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5" y="4419"/>
              <a:ext cx="1785" cy="123"/>
              <a:chOff x="9155" y="4419"/>
              <a:chExt cx="1785" cy="123"/>
            </a:xfrm>
          </p:grpSpPr>
          <p:sp>
            <p:nvSpPr>
              <p:cNvPr id="248" name="Freeform 215">
                <a:extLst>
                  <a:ext uri="{FF2B5EF4-FFF2-40B4-BE49-F238E27FC236}">
                    <a16:creationId xmlns:a16="http://schemas.microsoft.com/office/drawing/2014/main" xmlns="" id="{D4F77E16-9A8F-4549-9F32-0052CB101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5" y="4419"/>
                <a:ext cx="1785" cy="123"/>
              </a:xfrm>
              <a:custGeom>
                <a:avLst/>
                <a:gdLst>
                  <a:gd name="T0" fmla="+- 0 10940 9155"/>
                  <a:gd name="T1" fmla="*/ T0 w 1785"/>
                  <a:gd name="T2" fmla="+- 0 4541 4419"/>
                  <a:gd name="T3" fmla="*/ 4541 h 123"/>
                  <a:gd name="T4" fmla="+- 0 9155 9155"/>
                  <a:gd name="T5" fmla="*/ T4 w 1785"/>
                  <a:gd name="T6" fmla="+- 0 4541 4419"/>
                  <a:gd name="T7" fmla="*/ 4541 h 123"/>
                  <a:gd name="T8" fmla="+- 0 9155 9155"/>
                  <a:gd name="T9" fmla="*/ T8 w 1785"/>
                  <a:gd name="T10" fmla="+- 0 4419 4419"/>
                  <a:gd name="T11" fmla="*/ 4419 h 123"/>
                  <a:gd name="T12" fmla="+- 0 10940 9155"/>
                  <a:gd name="T13" fmla="*/ T12 w 1785"/>
                  <a:gd name="T14" fmla="+- 0 4419 4419"/>
                  <a:gd name="T15" fmla="*/ 4419 h 123"/>
                  <a:gd name="T16" fmla="+- 0 10940 9155"/>
                  <a:gd name="T17" fmla="*/ T16 w 1785"/>
                  <a:gd name="T18" fmla="+- 0 4541 4419"/>
                  <a:gd name="T19" fmla="*/ 4541 h 1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85" h="123">
                    <a:moveTo>
                      <a:pt x="1785" y="122"/>
                    </a:moveTo>
                    <a:lnTo>
                      <a:pt x="0" y="122"/>
                    </a:lnTo>
                    <a:lnTo>
                      <a:pt x="0" y="0"/>
                    </a:lnTo>
                    <a:lnTo>
                      <a:pt x="1785" y="0"/>
                    </a:lnTo>
                    <a:lnTo>
                      <a:pt x="1785" y="122"/>
                    </a:lnTo>
                    <a:close/>
                  </a:path>
                </a:pathLst>
              </a:custGeom>
              <a:solidFill>
                <a:srgbClr val="B3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93EFDD5F-DAC1-4F88-A7D0-73645BFB7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47" y="3335"/>
              <a:ext cx="2165" cy="1127"/>
              <a:chOff x="8947" y="3335"/>
              <a:chExt cx="2165" cy="1127"/>
            </a:xfrm>
          </p:grpSpPr>
          <p:sp>
            <p:nvSpPr>
              <p:cNvPr id="247" name="Freeform 214">
                <a:extLst>
                  <a:ext uri="{FF2B5EF4-FFF2-40B4-BE49-F238E27FC236}">
                    <a16:creationId xmlns:a16="http://schemas.microsoft.com/office/drawing/2014/main" xmlns="" id="{560BF380-A874-4726-9FB7-8DFCD9CA3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" y="3335"/>
                <a:ext cx="2165" cy="1127"/>
              </a:xfrm>
              <a:custGeom>
                <a:avLst/>
                <a:gdLst>
                  <a:gd name="T0" fmla="+- 0 10988 8947"/>
                  <a:gd name="T1" fmla="*/ T0 w 2165"/>
                  <a:gd name="T2" fmla="+- 0 4461 3335"/>
                  <a:gd name="T3" fmla="*/ 4461 h 1127"/>
                  <a:gd name="T4" fmla="+- 0 9069 8947"/>
                  <a:gd name="T5" fmla="*/ T4 w 2165"/>
                  <a:gd name="T6" fmla="+- 0 4461 3335"/>
                  <a:gd name="T7" fmla="*/ 4461 h 1127"/>
                  <a:gd name="T8" fmla="+- 0 9045 8947"/>
                  <a:gd name="T9" fmla="*/ T8 w 2165"/>
                  <a:gd name="T10" fmla="+- 0 4459 3335"/>
                  <a:gd name="T11" fmla="*/ 4459 h 1127"/>
                  <a:gd name="T12" fmla="+- 0 8983 8947"/>
                  <a:gd name="T13" fmla="*/ T12 w 2165"/>
                  <a:gd name="T14" fmla="+- 0 4425 3335"/>
                  <a:gd name="T15" fmla="*/ 4425 h 1127"/>
                  <a:gd name="T16" fmla="+- 0 8949 8947"/>
                  <a:gd name="T17" fmla="*/ T16 w 2165"/>
                  <a:gd name="T18" fmla="+- 0 4360 3335"/>
                  <a:gd name="T19" fmla="*/ 4360 h 1127"/>
                  <a:gd name="T20" fmla="+- 0 8947 8947"/>
                  <a:gd name="T21" fmla="*/ T20 w 2165"/>
                  <a:gd name="T22" fmla="+- 0 4334 3335"/>
                  <a:gd name="T23" fmla="*/ 4334 h 1127"/>
                  <a:gd name="T24" fmla="+- 0 8947 8947"/>
                  <a:gd name="T25" fmla="*/ T24 w 2165"/>
                  <a:gd name="T26" fmla="+- 0 4003 3335"/>
                  <a:gd name="T27" fmla="*/ 4003 h 1127"/>
                  <a:gd name="T28" fmla="+- 0 8953 8947"/>
                  <a:gd name="T29" fmla="*/ T28 w 2165"/>
                  <a:gd name="T30" fmla="+- 0 3969 3335"/>
                  <a:gd name="T31" fmla="*/ 3969 h 1127"/>
                  <a:gd name="T32" fmla="+- 0 8967 8947"/>
                  <a:gd name="T33" fmla="*/ T32 w 2165"/>
                  <a:gd name="T34" fmla="+- 0 3925 3335"/>
                  <a:gd name="T35" fmla="*/ 3925 h 1127"/>
                  <a:gd name="T36" fmla="+- 0 8980 8947"/>
                  <a:gd name="T37" fmla="*/ T36 w 2165"/>
                  <a:gd name="T38" fmla="+- 0 3889 3335"/>
                  <a:gd name="T39" fmla="*/ 3889 h 1127"/>
                  <a:gd name="T40" fmla="+- 0 8987 8947"/>
                  <a:gd name="T41" fmla="*/ T40 w 2165"/>
                  <a:gd name="T42" fmla="+- 0 3873 3335"/>
                  <a:gd name="T43" fmla="*/ 3873 h 1127"/>
                  <a:gd name="T44" fmla="+- 0 9121 8947"/>
                  <a:gd name="T45" fmla="*/ T44 w 2165"/>
                  <a:gd name="T46" fmla="+- 0 3510 3335"/>
                  <a:gd name="T47" fmla="*/ 3510 h 1127"/>
                  <a:gd name="T48" fmla="+- 0 9145 8947"/>
                  <a:gd name="T49" fmla="*/ T48 w 2165"/>
                  <a:gd name="T50" fmla="+- 0 3449 3335"/>
                  <a:gd name="T51" fmla="*/ 3449 h 1127"/>
                  <a:gd name="T52" fmla="+- 0 9194 8947"/>
                  <a:gd name="T53" fmla="*/ T52 w 2165"/>
                  <a:gd name="T54" fmla="+- 0 3372 3335"/>
                  <a:gd name="T55" fmla="*/ 3372 h 1127"/>
                  <a:gd name="T56" fmla="+- 0 9291 8947"/>
                  <a:gd name="T57" fmla="*/ T56 w 2165"/>
                  <a:gd name="T58" fmla="+- 0 3340 3335"/>
                  <a:gd name="T59" fmla="*/ 3340 h 1127"/>
                  <a:gd name="T60" fmla="+- 0 9374 8947"/>
                  <a:gd name="T61" fmla="*/ T60 w 2165"/>
                  <a:gd name="T62" fmla="+- 0 3335 3335"/>
                  <a:gd name="T63" fmla="*/ 3335 h 1127"/>
                  <a:gd name="T64" fmla="+- 0 10426 8947"/>
                  <a:gd name="T65" fmla="*/ T64 w 2165"/>
                  <a:gd name="T66" fmla="+- 0 3337 3335"/>
                  <a:gd name="T67" fmla="*/ 3337 h 1127"/>
                  <a:gd name="T68" fmla="+- 0 10509 8947"/>
                  <a:gd name="T69" fmla="*/ T68 w 2165"/>
                  <a:gd name="T70" fmla="+- 0 3362 3335"/>
                  <a:gd name="T71" fmla="*/ 3362 h 1127"/>
                  <a:gd name="T72" fmla="+- 0 10571 8947"/>
                  <a:gd name="T73" fmla="*/ T72 w 2165"/>
                  <a:gd name="T74" fmla="+- 0 3413 3335"/>
                  <a:gd name="T75" fmla="*/ 3413 h 1127"/>
                  <a:gd name="T76" fmla="+- 0 10611 8947"/>
                  <a:gd name="T77" fmla="*/ T76 w 2165"/>
                  <a:gd name="T78" fmla="+- 0 3492 3335"/>
                  <a:gd name="T79" fmla="*/ 3492 h 1127"/>
                  <a:gd name="T80" fmla="+- 0 10616 8947"/>
                  <a:gd name="T81" fmla="*/ T80 w 2165"/>
                  <a:gd name="T82" fmla="+- 0 3522 3335"/>
                  <a:gd name="T83" fmla="*/ 3522 h 1127"/>
                  <a:gd name="T84" fmla="+- 0 10694 8947"/>
                  <a:gd name="T85" fmla="*/ T84 w 2165"/>
                  <a:gd name="T86" fmla="+- 0 3857 3335"/>
                  <a:gd name="T87" fmla="*/ 3857 h 1127"/>
                  <a:gd name="T88" fmla="+- 0 10987 8947"/>
                  <a:gd name="T89" fmla="*/ T88 w 2165"/>
                  <a:gd name="T90" fmla="+- 0 3879 3335"/>
                  <a:gd name="T91" fmla="*/ 3879 h 1127"/>
                  <a:gd name="T92" fmla="+- 0 11055 8947"/>
                  <a:gd name="T93" fmla="*/ T92 w 2165"/>
                  <a:gd name="T94" fmla="+- 0 3902 3335"/>
                  <a:gd name="T95" fmla="*/ 3902 h 1127"/>
                  <a:gd name="T96" fmla="+- 0 11102 8947"/>
                  <a:gd name="T97" fmla="*/ T96 w 2165"/>
                  <a:gd name="T98" fmla="+- 0 3956 3335"/>
                  <a:gd name="T99" fmla="*/ 3956 h 1127"/>
                  <a:gd name="T100" fmla="+- 0 11111 8947"/>
                  <a:gd name="T101" fmla="*/ T100 w 2165"/>
                  <a:gd name="T102" fmla="+- 0 4003 3335"/>
                  <a:gd name="T103" fmla="*/ 4003 h 1127"/>
                  <a:gd name="T104" fmla="+- 0 11111 8947"/>
                  <a:gd name="T105" fmla="*/ T104 w 2165"/>
                  <a:gd name="T106" fmla="+- 0 4334 3335"/>
                  <a:gd name="T107" fmla="*/ 4334 h 1127"/>
                  <a:gd name="T108" fmla="+- 0 11090 8947"/>
                  <a:gd name="T109" fmla="*/ T108 w 2165"/>
                  <a:gd name="T110" fmla="+- 0 4405 3335"/>
                  <a:gd name="T111" fmla="*/ 4405 h 1127"/>
                  <a:gd name="T112" fmla="+- 0 11035 8947"/>
                  <a:gd name="T113" fmla="*/ T112 w 2165"/>
                  <a:gd name="T114" fmla="+- 0 4452 3335"/>
                  <a:gd name="T115" fmla="*/ 4452 h 1127"/>
                  <a:gd name="T116" fmla="+- 0 11012 8947"/>
                  <a:gd name="T117" fmla="*/ T116 w 2165"/>
                  <a:gd name="T118" fmla="+- 0 4459 3335"/>
                  <a:gd name="T119" fmla="*/ 4459 h 1127"/>
                  <a:gd name="T120" fmla="+- 0 10988 8947"/>
                  <a:gd name="T121" fmla="*/ T120 w 2165"/>
                  <a:gd name="T122" fmla="+- 0 4461 3335"/>
                  <a:gd name="T123" fmla="*/ 4461 h 1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2165" h="1127">
                    <a:moveTo>
                      <a:pt x="2041" y="1126"/>
                    </a:moveTo>
                    <a:lnTo>
                      <a:pt x="122" y="1126"/>
                    </a:lnTo>
                    <a:lnTo>
                      <a:pt x="98" y="1124"/>
                    </a:lnTo>
                    <a:lnTo>
                      <a:pt x="36" y="1090"/>
                    </a:lnTo>
                    <a:lnTo>
                      <a:pt x="2" y="1025"/>
                    </a:lnTo>
                    <a:lnTo>
                      <a:pt x="0" y="999"/>
                    </a:lnTo>
                    <a:lnTo>
                      <a:pt x="0" y="668"/>
                    </a:lnTo>
                    <a:lnTo>
                      <a:pt x="6" y="634"/>
                    </a:lnTo>
                    <a:lnTo>
                      <a:pt x="20" y="590"/>
                    </a:lnTo>
                    <a:lnTo>
                      <a:pt x="33" y="554"/>
                    </a:lnTo>
                    <a:lnTo>
                      <a:pt x="40" y="538"/>
                    </a:lnTo>
                    <a:lnTo>
                      <a:pt x="174" y="175"/>
                    </a:lnTo>
                    <a:lnTo>
                      <a:pt x="198" y="114"/>
                    </a:lnTo>
                    <a:lnTo>
                      <a:pt x="247" y="37"/>
                    </a:lnTo>
                    <a:lnTo>
                      <a:pt x="344" y="5"/>
                    </a:lnTo>
                    <a:lnTo>
                      <a:pt x="427" y="0"/>
                    </a:lnTo>
                    <a:lnTo>
                      <a:pt x="1479" y="2"/>
                    </a:lnTo>
                    <a:lnTo>
                      <a:pt x="1562" y="27"/>
                    </a:lnTo>
                    <a:lnTo>
                      <a:pt x="1624" y="78"/>
                    </a:lnTo>
                    <a:lnTo>
                      <a:pt x="1664" y="157"/>
                    </a:lnTo>
                    <a:lnTo>
                      <a:pt x="1669" y="187"/>
                    </a:lnTo>
                    <a:lnTo>
                      <a:pt x="1747" y="522"/>
                    </a:lnTo>
                    <a:lnTo>
                      <a:pt x="2040" y="544"/>
                    </a:lnTo>
                    <a:lnTo>
                      <a:pt x="2108" y="567"/>
                    </a:lnTo>
                    <a:lnTo>
                      <a:pt x="2155" y="621"/>
                    </a:lnTo>
                    <a:lnTo>
                      <a:pt x="2164" y="668"/>
                    </a:lnTo>
                    <a:lnTo>
                      <a:pt x="2164" y="999"/>
                    </a:lnTo>
                    <a:lnTo>
                      <a:pt x="2143" y="1070"/>
                    </a:lnTo>
                    <a:lnTo>
                      <a:pt x="2088" y="1117"/>
                    </a:lnTo>
                    <a:lnTo>
                      <a:pt x="2065" y="1124"/>
                    </a:lnTo>
                    <a:lnTo>
                      <a:pt x="2041" y="1126"/>
                    </a:lnTo>
                    <a:close/>
                  </a:path>
                </a:pathLst>
              </a:custGeom>
              <a:solidFill>
                <a:srgbClr val="4C7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D8A58D35-1031-4B55-9E5D-D9ED4886A9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7" y="4461"/>
              <a:ext cx="488" cy="2"/>
              <a:chOff x="9857" y="4461"/>
              <a:chExt cx="488" cy="2"/>
            </a:xfrm>
          </p:grpSpPr>
          <p:sp>
            <p:nvSpPr>
              <p:cNvPr id="246" name="Freeform 213">
                <a:extLst>
                  <a:ext uri="{FF2B5EF4-FFF2-40B4-BE49-F238E27FC236}">
                    <a16:creationId xmlns:a16="http://schemas.microsoft.com/office/drawing/2014/main" xmlns="" id="{4B37294A-0B5C-455D-8F77-A1BA63559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" y="4461"/>
                <a:ext cx="488" cy="2"/>
              </a:xfrm>
              <a:custGeom>
                <a:avLst/>
                <a:gdLst>
                  <a:gd name="T0" fmla="+- 0 9857 9857"/>
                  <a:gd name="T1" fmla="*/ T0 w 488"/>
                  <a:gd name="T2" fmla="+- 0 10345 9857"/>
                  <a:gd name="T3" fmla="*/ T2 w 48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88">
                    <a:moveTo>
                      <a:pt x="0" y="0"/>
                    </a:moveTo>
                    <a:lnTo>
                      <a:pt x="488" y="0"/>
                    </a:lnTo>
                  </a:path>
                </a:pathLst>
              </a:custGeom>
              <a:noFill/>
              <a:ln w="0">
                <a:solidFill>
                  <a:srgbClr val="57575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1F4136E-9B62-4C2B-A85E-6B8C1F348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05" y="3489"/>
              <a:ext cx="794" cy="379"/>
              <a:chOff x="9105" y="3489"/>
              <a:chExt cx="794" cy="379"/>
            </a:xfrm>
          </p:grpSpPr>
          <p:sp>
            <p:nvSpPr>
              <p:cNvPr id="245" name="Freeform 212">
                <a:extLst>
                  <a:ext uri="{FF2B5EF4-FFF2-40B4-BE49-F238E27FC236}">
                    <a16:creationId xmlns:a16="http://schemas.microsoft.com/office/drawing/2014/main" xmlns="" id="{43FE799C-2096-45AF-AA27-7D28CEA31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5" y="3489"/>
                <a:ext cx="794" cy="379"/>
              </a:xfrm>
              <a:custGeom>
                <a:avLst/>
                <a:gdLst>
                  <a:gd name="T0" fmla="+- 0 9899 9105"/>
                  <a:gd name="T1" fmla="*/ T0 w 794"/>
                  <a:gd name="T2" fmla="+- 0 3867 3489"/>
                  <a:gd name="T3" fmla="*/ 3867 h 379"/>
                  <a:gd name="T4" fmla="+- 0 9105 9105"/>
                  <a:gd name="T5" fmla="*/ T4 w 794"/>
                  <a:gd name="T6" fmla="+- 0 3867 3489"/>
                  <a:gd name="T7" fmla="*/ 3867 h 379"/>
                  <a:gd name="T8" fmla="+- 0 9210 9105"/>
                  <a:gd name="T9" fmla="*/ T8 w 794"/>
                  <a:gd name="T10" fmla="+- 0 3529 3489"/>
                  <a:gd name="T11" fmla="*/ 3529 h 379"/>
                  <a:gd name="T12" fmla="+- 0 9218 9105"/>
                  <a:gd name="T13" fmla="*/ T12 w 794"/>
                  <a:gd name="T14" fmla="+- 0 3513 3489"/>
                  <a:gd name="T15" fmla="*/ 3513 h 379"/>
                  <a:gd name="T16" fmla="+- 0 9226 9105"/>
                  <a:gd name="T17" fmla="*/ T16 w 794"/>
                  <a:gd name="T18" fmla="+- 0 3501 3489"/>
                  <a:gd name="T19" fmla="*/ 3501 h 379"/>
                  <a:gd name="T20" fmla="+- 0 9238 9105"/>
                  <a:gd name="T21" fmla="*/ T20 w 794"/>
                  <a:gd name="T22" fmla="+- 0 3492 3489"/>
                  <a:gd name="T23" fmla="*/ 3492 h 379"/>
                  <a:gd name="T24" fmla="+- 0 9258 9105"/>
                  <a:gd name="T25" fmla="*/ T24 w 794"/>
                  <a:gd name="T26" fmla="+- 0 3489 3489"/>
                  <a:gd name="T27" fmla="*/ 3489 h 379"/>
                  <a:gd name="T28" fmla="+- 0 9899 9105"/>
                  <a:gd name="T29" fmla="*/ T28 w 794"/>
                  <a:gd name="T30" fmla="+- 0 3489 3489"/>
                  <a:gd name="T31" fmla="*/ 3489 h 379"/>
                  <a:gd name="T32" fmla="+- 0 9899 9105"/>
                  <a:gd name="T33" fmla="*/ T32 w 794"/>
                  <a:gd name="T34" fmla="+- 0 3867 3489"/>
                  <a:gd name="T35" fmla="*/ 3867 h 3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94" h="379">
                    <a:moveTo>
                      <a:pt x="794" y="378"/>
                    </a:moveTo>
                    <a:lnTo>
                      <a:pt x="0" y="378"/>
                    </a:lnTo>
                    <a:lnTo>
                      <a:pt x="105" y="40"/>
                    </a:lnTo>
                    <a:lnTo>
                      <a:pt x="113" y="24"/>
                    </a:lnTo>
                    <a:lnTo>
                      <a:pt x="121" y="12"/>
                    </a:lnTo>
                    <a:lnTo>
                      <a:pt x="133" y="3"/>
                    </a:lnTo>
                    <a:lnTo>
                      <a:pt x="153" y="0"/>
                    </a:lnTo>
                    <a:lnTo>
                      <a:pt x="794" y="0"/>
                    </a:lnTo>
                    <a:lnTo>
                      <a:pt x="794" y="378"/>
                    </a:lnTo>
                    <a:close/>
                  </a:path>
                </a:pathLst>
              </a:custGeom>
              <a:solidFill>
                <a:srgbClr val="B6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C184397E-FDF6-435D-81B6-A15DDE290C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88" y="3489"/>
              <a:ext cx="2316" cy="1066"/>
              <a:chOff x="8888" y="3489"/>
              <a:chExt cx="2316" cy="1066"/>
            </a:xfrm>
          </p:grpSpPr>
          <p:sp>
            <p:nvSpPr>
              <p:cNvPr id="242" name="Freeform 209">
                <a:extLst>
                  <a:ext uri="{FF2B5EF4-FFF2-40B4-BE49-F238E27FC236}">
                    <a16:creationId xmlns:a16="http://schemas.microsoft.com/office/drawing/2014/main" xmlns="" id="{639BE6C9-CE4C-4B13-81C0-139B93283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" y="3489"/>
                <a:ext cx="556" cy="378"/>
              </a:xfrm>
              <a:custGeom>
                <a:avLst/>
                <a:gdLst>
                  <a:gd name="T0" fmla="+- 0 9990 9990"/>
                  <a:gd name="T1" fmla="*/ T0 w 556"/>
                  <a:gd name="T2" fmla="+- 0 3867 3489"/>
                  <a:gd name="T3" fmla="*/ 3867 h 378"/>
                  <a:gd name="T4" fmla="+- 0 9990 9990"/>
                  <a:gd name="T5" fmla="*/ T4 w 556"/>
                  <a:gd name="T6" fmla="+- 0 3489 3489"/>
                  <a:gd name="T7" fmla="*/ 3489 h 378"/>
                  <a:gd name="T8" fmla="+- 0 10438 9990"/>
                  <a:gd name="T9" fmla="*/ T8 w 556"/>
                  <a:gd name="T10" fmla="+- 0 3489 3489"/>
                  <a:gd name="T11" fmla="*/ 3489 h 378"/>
                  <a:gd name="T12" fmla="+- 0 10546 9990"/>
                  <a:gd name="T13" fmla="*/ T12 w 556"/>
                  <a:gd name="T14" fmla="+- 0 3861 3489"/>
                  <a:gd name="T15" fmla="*/ 3861 h 378"/>
                  <a:gd name="T16" fmla="+- 0 9990 9990"/>
                  <a:gd name="T17" fmla="*/ T16 w 556"/>
                  <a:gd name="T18" fmla="+- 0 3867 3489"/>
                  <a:gd name="T19" fmla="*/ 3867 h 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56" h="378">
                    <a:moveTo>
                      <a:pt x="0" y="378"/>
                    </a:moveTo>
                    <a:lnTo>
                      <a:pt x="0" y="0"/>
                    </a:lnTo>
                    <a:lnTo>
                      <a:pt x="448" y="0"/>
                    </a:lnTo>
                    <a:lnTo>
                      <a:pt x="556" y="372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B6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43" name="Picture 242">
                <a:extLst>
                  <a:ext uri="{FF2B5EF4-FFF2-40B4-BE49-F238E27FC236}">
                    <a16:creationId xmlns:a16="http://schemas.microsoft.com/office/drawing/2014/main" xmlns="" id="{CEA18FA9-F2AD-4E1E-B48C-C9F05BD3C1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" y="4317"/>
                <a:ext cx="29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xmlns="" id="{2A414EED-D7ED-40A9-8A95-17A49B05E1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1" y="4317"/>
                <a:ext cx="29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BA72A126-6D26-4C36-8DFA-E92713E5D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62" y="4198"/>
              <a:ext cx="512" cy="518"/>
              <a:chOff x="9262" y="4198"/>
              <a:chExt cx="512" cy="518"/>
            </a:xfrm>
          </p:grpSpPr>
          <p:sp>
            <p:nvSpPr>
              <p:cNvPr id="240" name="Freeform 207">
                <a:extLst>
                  <a:ext uri="{FF2B5EF4-FFF2-40B4-BE49-F238E27FC236}">
                    <a16:creationId xmlns:a16="http://schemas.microsoft.com/office/drawing/2014/main" xmlns="" id="{F0D8B111-3789-4DB7-B3ED-93BAE82F6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2" y="4198"/>
                <a:ext cx="512" cy="518"/>
              </a:xfrm>
              <a:custGeom>
                <a:avLst/>
                <a:gdLst>
                  <a:gd name="T0" fmla="+- 0 9518 9262"/>
                  <a:gd name="T1" fmla="*/ T0 w 512"/>
                  <a:gd name="T2" fmla="+- 0 4716 4198"/>
                  <a:gd name="T3" fmla="*/ 4716 h 518"/>
                  <a:gd name="T4" fmla="+- 0 9420 9262"/>
                  <a:gd name="T5" fmla="*/ T4 w 512"/>
                  <a:gd name="T6" fmla="+- 0 4697 4198"/>
                  <a:gd name="T7" fmla="*/ 4697 h 518"/>
                  <a:gd name="T8" fmla="+- 0 9337 9262"/>
                  <a:gd name="T9" fmla="*/ T8 w 512"/>
                  <a:gd name="T10" fmla="+- 0 4641 4198"/>
                  <a:gd name="T11" fmla="*/ 4641 h 518"/>
                  <a:gd name="T12" fmla="+- 0 9289 9262"/>
                  <a:gd name="T13" fmla="*/ T12 w 512"/>
                  <a:gd name="T14" fmla="+- 0 4575 4198"/>
                  <a:gd name="T15" fmla="*/ 4575 h 518"/>
                  <a:gd name="T16" fmla="+- 0 9265 9262"/>
                  <a:gd name="T17" fmla="*/ T16 w 512"/>
                  <a:gd name="T18" fmla="+- 0 4502 4198"/>
                  <a:gd name="T19" fmla="*/ 4502 h 518"/>
                  <a:gd name="T20" fmla="+- 0 9262 9262"/>
                  <a:gd name="T21" fmla="*/ T20 w 512"/>
                  <a:gd name="T22" fmla="+- 0 4461 4198"/>
                  <a:gd name="T23" fmla="*/ 4461 h 518"/>
                  <a:gd name="T24" fmla="+- 0 9262 9262"/>
                  <a:gd name="T25" fmla="*/ T24 w 512"/>
                  <a:gd name="T26" fmla="+- 0 4456 4198"/>
                  <a:gd name="T27" fmla="*/ 4456 h 518"/>
                  <a:gd name="T28" fmla="+- 0 9274 9262"/>
                  <a:gd name="T29" fmla="*/ T28 w 512"/>
                  <a:gd name="T30" fmla="+- 0 4378 4198"/>
                  <a:gd name="T31" fmla="*/ 4378 h 518"/>
                  <a:gd name="T32" fmla="+- 0 9300 9262"/>
                  <a:gd name="T33" fmla="*/ T32 w 512"/>
                  <a:gd name="T34" fmla="+- 0 4321 4198"/>
                  <a:gd name="T35" fmla="*/ 4321 h 518"/>
                  <a:gd name="T36" fmla="+- 0 9337 9262"/>
                  <a:gd name="T37" fmla="*/ T36 w 512"/>
                  <a:gd name="T38" fmla="+- 0 4273 4198"/>
                  <a:gd name="T39" fmla="*/ 4273 h 518"/>
                  <a:gd name="T40" fmla="+- 0 9393 9262"/>
                  <a:gd name="T41" fmla="*/ T40 w 512"/>
                  <a:gd name="T42" fmla="+- 0 4231 4198"/>
                  <a:gd name="T43" fmla="*/ 4231 h 518"/>
                  <a:gd name="T44" fmla="+- 0 9474 9262"/>
                  <a:gd name="T45" fmla="*/ T44 w 512"/>
                  <a:gd name="T46" fmla="+- 0 4202 4198"/>
                  <a:gd name="T47" fmla="*/ 4202 h 518"/>
                  <a:gd name="T48" fmla="+- 0 9518 9262"/>
                  <a:gd name="T49" fmla="*/ T48 w 512"/>
                  <a:gd name="T50" fmla="+- 0 4198 4198"/>
                  <a:gd name="T51" fmla="*/ 4198 h 518"/>
                  <a:gd name="T52" fmla="+- 0 9537 9262"/>
                  <a:gd name="T53" fmla="*/ T52 w 512"/>
                  <a:gd name="T54" fmla="+- 0 4198 4198"/>
                  <a:gd name="T55" fmla="*/ 4198 h 518"/>
                  <a:gd name="T56" fmla="+- 0 9613 9262"/>
                  <a:gd name="T57" fmla="*/ T56 w 512"/>
                  <a:gd name="T58" fmla="+- 0 4215 4198"/>
                  <a:gd name="T59" fmla="*/ 4215 h 518"/>
                  <a:gd name="T60" fmla="+- 0 9680 9262"/>
                  <a:gd name="T61" fmla="*/ T60 w 512"/>
                  <a:gd name="T62" fmla="+- 0 4256 4198"/>
                  <a:gd name="T63" fmla="*/ 4256 h 518"/>
                  <a:gd name="T64" fmla="+- 0 9738 9262"/>
                  <a:gd name="T65" fmla="*/ T64 w 512"/>
                  <a:gd name="T66" fmla="+- 0 4323 4198"/>
                  <a:gd name="T67" fmla="*/ 4323 h 518"/>
                  <a:gd name="T68" fmla="+- 0 9763 9262"/>
                  <a:gd name="T69" fmla="*/ T68 w 512"/>
                  <a:gd name="T70" fmla="+- 0 4378 4198"/>
                  <a:gd name="T71" fmla="*/ 4378 h 518"/>
                  <a:gd name="T72" fmla="+- 0 9774 9262"/>
                  <a:gd name="T73" fmla="*/ T72 w 512"/>
                  <a:gd name="T74" fmla="+- 0 4456 4198"/>
                  <a:gd name="T75" fmla="*/ 4456 h 518"/>
                  <a:gd name="T76" fmla="+- 0 9774 9262"/>
                  <a:gd name="T77" fmla="*/ T76 w 512"/>
                  <a:gd name="T78" fmla="+- 0 4458 4198"/>
                  <a:gd name="T79" fmla="*/ 4458 h 518"/>
                  <a:gd name="T80" fmla="+- 0 9760 9262"/>
                  <a:gd name="T81" fmla="*/ T80 w 512"/>
                  <a:gd name="T82" fmla="+- 0 4543 4198"/>
                  <a:gd name="T83" fmla="*/ 4543 h 518"/>
                  <a:gd name="T84" fmla="+- 0 9721 9262"/>
                  <a:gd name="T85" fmla="*/ T84 w 512"/>
                  <a:gd name="T86" fmla="+- 0 4616 4198"/>
                  <a:gd name="T87" fmla="*/ 4616 h 518"/>
                  <a:gd name="T88" fmla="+- 0 9660 9262"/>
                  <a:gd name="T89" fmla="*/ T88 w 512"/>
                  <a:gd name="T90" fmla="+- 0 4674 4198"/>
                  <a:gd name="T91" fmla="*/ 4674 h 518"/>
                  <a:gd name="T92" fmla="+- 0 9570 9262"/>
                  <a:gd name="T93" fmla="*/ T92 w 512"/>
                  <a:gd name="T94" fmla="+- 0 4711 4198"/>
                  <a:gd name="T95" fmla="*/ 4711 h 518"/>
                  <a:gd name="T96" fmla="+- 0 9518 9262"/>
                  <a:gd name="T97" fmla="*/ T96 w 512"/>
                  <a:gd name="T98" fmla="+- 0 4716 4198"/>
                  <a:gd name="T99" fmla="*/ 4716 h 5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512" h="518">
                    <a:moveTo>
                      <a:pt x="256" y="518"/>
                    </a:moveTo>
                    <a:lnTo>
                      <a:pt x="158" y="499"/>
                    </a:lnTo>
                    <a:lnTo>
                      <a:pt x="75" y="443"/>
                    </a:lnTo>
                    <a:lnTo>
                      <a:pt x="27" y="377"/>
                    </a:lnTo>
                    <a:lnTo>
                      <a:pt x="3" y="304"/>
                    </a:lnTo>
                    <a:lnTo>
                      <a:pt x="0" y="263"/>
                    </a:lnTo>
                    <a:lnTo>
                      <a:pt x="0" y="258"/>
                    </a:lnTo>
                    <a:lnTo>
                      <a:pt x="12" y="180"/>
                    </a:lnTo>
                    <a:lnTo>
                      <a:pt x="38" y="123"/>
                    </a:lnTo>
                    <a:lnTo>
                      <a:pt x="75" y="75"/>
                    </a:lnTo>
                    <a:lnTo>
                      <a:pt x="131" y="33"/>
                    </a:lnTo>
                    <a:lnTo>
                      <a:pt x="212" y="4"/>
                    </a:lnTo>
                    <a:lnTo>
                      <a:pt x="256" y="0"/>
                    </a:lnTo>
                    <a:lnTo>
                      <a:pt x="275" y="0"/>
                    </a:lnTo>
                    <a:lnTo>
                      <a:pt x="351" y="17"/>
                    </a:lnTo>
                    <a:lnTo>
                      <a:pt x="418" y="58"/>
                    </a:lnTo>
                    <a:lnTo>
                      <a:pt x="476" y="125"/>
                    </a:lnTo>
                    <a:lnTo>
                      <a:pt x="501" y="180"/>
                    </a:lnTo>
                    <a:lnTo>
                      <a:pt x="512" y="258"/>
                    </a:lnTo>
                    <a:lnTo>
                      <a:pt x="512" y="260"/>
                    </a:lnTo>
                    <a:lnTo>
                      <a:pt x="498" y="345"/>
                    </a:lnTo>
                    <a:lnTo>
                      <a:pt x="459" y="418"/>
                    </a:lnTo>
                    <a:lnTo>
                      <a:pt x="398" y="476"/>
                    </a:lnTo>
                    <a:lnTo>
                      <a:pt x="308" y="513"/>
                    </a:lnTo>
                    <a:lnTo>
                      <a:pt x="256" y="518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41" name="Picture 240">
                <a:extLst>
                  <a:ext uri="{FF2B5EF4-FFF2-40B4-BE49-F238E27FC236}">
                    <a16:creationId xmlns:a16="http://schemas.microsoft.com/office/drawing/2014/main" xmlns="" id="{B0CCD767-370A-4ED6-9751-0D2470F954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1" y="4338"/>
                <a:ext cx="23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F0ACC6CD-156D-44FE-B4B2-D258D9CC2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43" y="4198"/>
              <a:ext cx="512" cy="518"/>
              <a:chOff x="10243" y="4198"/>
              <a:chExt cx="512" cy="518"/>
            </a:xfrm>
          </p:grpSpPr>
          <p:sp>
            <p:nvSpPr>
              <p:cNvPr id="238" name="Freeform 205">
                <a:extLst>
                  <a:ext uri="{FF2B5EF4-FFF2-40B4-BE49-F238E27FC236}">
                    <a16:creationId xmlns:a16="http://schemas.microsoft.com/office/drawing/2014/main" xmlns="" id="{854BFF73-2FEC-4568-BBC8-B005B1C0F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3" y="4198"/>
                <a:ext cx="512" cy="518"/>
              </a:xfrm>
              <a:custGeom>
                <a:avLst/>
                <a:gdLst>
                  <a:gd name="T0" fmla="+- 0 10500 10243"/>
                  <a:gd name="T1" fmla="*/ T0 w 512"/>
                  <a:gd name="T2" fmla="+- 0 4716 4198"/>
                  <a:gd name="T3" fmla="*/ 4716 h 518"/>
                  <a:gd name="T4" fmla="+- 0 10401 10243"/>
                  <a:gd name="T5" fmla="*/ T4 w 512"/>
                  <a:gd name="T6" fmla="+- 0 4697 4198"/>
                  <a:gd name="T7" fmla="*/ 4697 h 518"/>
                  <a:gd name="T8" fmla="+- 0 10318 10243"/>
                  <a:gd name="T9" fmla="*/ T8 w 512"/>
                  <a:gd name="T10" fmla="+- 0 4641 4198"/>
                  <a:gd name="T11" fmla="*/ 4641 h 518"/>
                  <a:gd name="T12" fmla="+- 0 10271 10243"/>
                  <a:gd name="T13" fmla="*/ T12 w 512"/>
                  <a:gd name="T14" fmla="+- 0 4575 4198"/>
                  <a:gd name="T15" fmla="*/ 4575 h 518"/>
                  <a:gd name="T16" fmla="+- 0 10247 10243"/>
                  <a:gd name="T17" fmla="*/ T16 w 512"/>
                  <a:gd name="T18" fmla="+- 0 4502 4198"/>
                  <a:gd name="T19" fmla="*/ 4502 h 518"/>
                  <a:gd name="T20" fmla="+- 0 10243 10243"/>
                  <a:gd name="T21" fmla="*/ T20 w 512"/>
                  <a:gd name="T22" fmla="+- 0 4461 4198"/>
                  <a:gd name="T23" fmla="*/ 4461 h 518"/>
                  <a:gd name="T24" fmla="+- 0 10243 10243"/>
                  <a:gd name="T25" fmla="*/ T24 w 512"/>
                  <a:gd name="T26" fmla="+- 0 4456 4198"/>
                  <a:gd name="T27" fmla="*/ 4456 h 518"/>
                  <a:gd name="T28" fmla="+- 0 10256 10243"/>
                  <a:gd name="T29" fmla="*/ T28 w 512"/>
                  <a:gd name="T30" fmla="+- 0 4378 4198"/>
                  <a:gd name="T31" fmla="*/ 4378 h 518"/>
                  <a:gd name="T32" fmla="+- 0 10282 10243"/>
                  <a:gd name="T33" fmla="*/ T32 w 512"/>
                  <a:gd name="T34" fmla="+- 0 4321 4198"/>
                  <a:gd name="T35" fmla="*/ 4321 h 518"/>
                  <a:gd name="T36" fmla="+- 0 10318 10243"/>
                  <a:gd name="T37" fmla="*/ T36 w 512"/>
                  <a:gd name="T38" fmla="+- 0 4273 4198"/>
                  <a:gd name="T39" fmla="*/ 4273 h 518"/>
                  <a:gd name="T40" fmla="+- 0 10374 10243"/>
                  <a:gd name="T41" fmla="*/ T40 w 512"/>
                  <a:gd name="T42" fmla="+- 0 4231 4198"/>
                  <a:gd name="T43" fmla="*/ 4231 h 518"/>
                  <a:gd name="T44" fmla="+- 0 10455 10243"/>
                  <a:gd name="T45" fmla="*/ T44 w 512"/>
                  <a:gd name="T46" fmla="+- 0 4202 4198"/>
                  <a:gd name="T47" fmla="*/ 4202 h 518"/>
                  <a:gd name="T48" fmla="+- 0 10500 10243"/>
                  <a:gd name="T49" fmla="*/ T48 w 512"/>
                  <a:gd name="T50" fmla="+- 0 4198 4198"/>
                  <a:gd name="T51" fmla="*/ 4198 h 518"/>
                  <a:gd name="T52" fmla="+- 0 10518 10243"/>
                  <a:gd name="T53" fmla="*/ T52 w 512"/>
                  <a:gd name="T54" fmla="+- 0 4198 4198"/>
                  <a:gd name="T55" fmla="*/ 4198 h 518"/>
                  <a:gd name="T56" fmla="+- 0 10595 10243"/>
                  <a:gd name="T57" fmla="*/ T56 w 512"/>
                  <a:gd name="T58" fmla="+- 0 4215 4198"/>
                  <a:gd name="T59" fmla="*/ 4215 h 518"/>
                  <a:gd name="T60" fmla="+- 0 10661 10243"/>
                  <a:gd name="T61" fmla="*/ T60 w 512"/>
                  <a:gd name="T62" fmla="+- 0 4256 4198"/>
                  <a:gd name="T63" fmla="*/ 4256 h 518"/>
                  <a:gd name="T64" fmla="+- 0 10720 10243"/>
                  <a:gd name="T65" fmla="*/ T64 w 512"/>
                  <a:gd name="T66" fmla="+- 0 4323 4198"/>
                  <a:gd name="T67" fmla="*/ 4323 h 518"/>
                  <a:gd name="T68" fmla="+- 0 10744 10243"/>
                  <a:gd name="T69" fmla="*/ T68 w 512"/>
                  <a:gd name="T70" fmla="+- 0 4378 4198"/>
                  <a:gd name="T71" fmla="*/ 4378 h 518"/>
                  <a:gd name="T72" fmla="+- 0 10755 10243"/>
                  <a:gd name="T73" fmla="*/ T72 w 512"/>
                  <a:gd name="T74" fmla="+- 0 4456 4198"/>
                  <a:gd name="T75" fmla="*/ 4456 h 518"/>
                  <a:gd name="T76" fmla="+- 0 10755 10243"/>
                  <a:gd name="T77" fmla="*/ T76 w 512"/>
                  <a:gd name="T78" fmla="+- 0 4458 4198"/>
                  <a:gd name="T79" fmla="*/ 4458 h 518"/>
                  <a:gd name="T80" fmla="+- 0 10742 10243"/>
                  <a:gd name="T81" fmla="*/ T80 w 512"/>
                  <a:gd name="T82" fmla="+- 0 4543 4198"/>
                  <a:gd name="T83" fmla="*/ 4543 h 518"/>
                  <a:gd name="T84" fmla="+- 0 10702 10243"/>
                  <a:gd name="T85" fmla="*/ T84 w 512"/>
                  <a:gd name="T86" fmla="+- 0 4616 4198"/>
                  <a:gd name="T87" fmla="*/ 4616 h 518"/>
                  <a:gd name="T88" fmla="+- 0 10642 10243"/>
                  <a:gd name="T89" fmla="*/ T88 w 512"/>
                  <a:gd name="T90" fmla="+- 0 4674 4198"/>
                  <a:gd name="T91" fmla="*/ 4674 h 518"/>
                  <a:gd name="T92" fmla="+- 0 10551 10243"/>
                  <a:gd name="T93" fmla="*/ T92 w 512"/>
                  <a:gd name="T94" fmla="+- 0 4711 4198"/>
                  <a:gd name="T95" fmla="*/ 4711 h 518"/>
                  <a:gd name="T96" fmla="+- 0 10500 10243"/>
                  <a:gd name="T97" fmla="*/ T96 w 512"/>
                  <a:gd name="T98" fmla="+- 0 4716 4198"/>
                  <a:gd name="T99" fmla="*/ 4716 h 5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512" h="518">
                    <a:moveTo>
                      <a:pt x="257" y="518"/>
                    </a:moveTo>
                    <a:lnTo>
                      <a:pt x="158" y="499"/>
                    </a:lnTo>
                    <a:lnTo>
                      <a:pt x="75" y="443"/>
                    </a:lnTo>
                    <a:lnTo>
                      <a:pt x="28" y="377"/>
                    </a:lnTo>
                    <a:lnTo>
                      <a:pt x="4" y="304"/>
                    </a:lnTo>
                    <a:lnTo>
                      <a:pt x="0" y="263"/>
                    </a:lnTo>
                    <a:lnTo>
                      <a:pt x="0" y="258"/>
                    </a:lnTo>
                    <a:lnTo>
                      <a:pt x="13" y="180"/>
                    </a:lnTo>
                    <a:lnTo>
                      <a:pt x="39" y="123"/>
                    </a:lnTo>
                    <a:lnTo>
                      <a:pt x="75" y="75"/>
                    </a:lnTo>
                    <a:lnTo>
                      <a:pt x="131" y="33"/>
                    </a:lnTo>
                    <a:lnTo>
                      <a:pt x="212" y="4"/>
                    </a:lnTo>
                    <a:lnTo>
                      <a:pt x="257" y="0"/>
                    </a:lnTo>
                    <a:lnTo>
                      <a:pt x="275" y="0"/>
                    </a:lnTo>
                    <a:lnTo>
                      <a:pt x="352" y="17"/>
                    </a:lnTo>
                    <a:lnTo>
                      <a:pt x="418" y="58"/>
                    </a:lnTo>
                    <a:lnTo>
                      <a:pt x="477" y="125"/>
                    </a:lnTo>
                    <a:lnTo>
                      <a:pt x="501" y="180"/>
                    </a:lnTo>
                    <a:lnTo>
                      <a:pt x="512" y="258"/>
                    </a:lnTo>
                    <a:lnTo>
                      <a:pt x="512" y="260"/>
                    </a:lnTo>
                    <a:lnTo>
                      <a:pt x="499" y="345"/>
                    </a:lnTo>
                    <a:lnTo>
                      <a:pt x="459" y="418"/>
                    </a:lnTo>
                    <a:lnTo>
                      <a:pt x="399" y="476"/>
                    </a:lnTo>
                    <a:lnTo>
                      <a:pt x="308" y="513"/>
                    </a:lnTo>
                    <a:lnTo>
                      <a:pt x="257" y="518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39" name="Picture 238">
                <a:extLst>
                  <a:ext uri="{FF2B5EF4-FFF2-40B4-BE49-F238E27FC236}">
                    <a16:creationId xmlns:a16="http://schemas.microsoft.com/office/drawing/2014/main" xmlns="" id="{F1DA5DAE-8FDB-4EA1-8473-8EF00C216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3" y="4338"/>
                <a:ext cx="23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232ABD3A-94F6-40BC-BC74-39307F126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1" y="4009"/>
              <a:ext cx="160" cy="2"/>
              <a:chOff x="9991" y="4009"/>
              <a:chExt cx="160" cy="2"/>
            </a:xfrm>
          </p:grpSpPr>
          <p:sp>
            <p:nvSpPr>
              <p:cNvPr id="237" name="Freeform 204">
                <a:extLst>
                  <a:ext uri="{FF2B5EF4-FFF2-40B4-BE49-F238E27FC236}">
                    <a16:creationId xmlns:a16="http://schemas.microsoft.com/office/drawing/2014/main" xmlns="" id="{3F9C9DB0-699A-4E21-8D1F-B3C3AEB26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1" y="4009"/>
                <a:ext cx="160" cy="2"/>
              </a:xfrm>
              <a:custGeom>
                <a:avLst/>
                <a:gdLst>
                  <a:gd name="T0" fmla="+- 0 9991 9991"/>
                  <a:gd name="T1" fmla="*/ T0 w 160"/>
                  <a:gd name="T2" fmla="+- 0 10151 9991"/>
                  <a:gd name="T3" fmla="*/ T2 w 1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60">
                    <a:moveTo>
                      <a:pt x="0" y="0"/>
                    </a:moveTo>
                    <a:lnTo>
                      <a:pt x="160" y="0"/>
                    </a:lnTo>
                  </a:path>
                </a:pathLst>
              </a:custGeom>
              <a:noFill/>
              <a:ln w="43291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13959D10-A978-4197-B1C8-3BD630605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5" y="4009"/>
              <a:ext cx="160" cy="2"/>
              <a:chOff x="9715" y="4009"/>
              <a:chExt cx="160" cy="2"/>
            </a:xfrm>
          </p:grpSpPr>
          <p:sp>
            <p:nvSpPr>
              <p:cNvPr id="236" name="Freeform 203">
                <a:extLst>
                  <a:ext uri="{FF2B5EF4-FFF2-40B4-BE49-F238E27FC236}">
                    <a16:creationId xmlns:a16="http://schemas.microsoft.com/office/drawing/2014/main" xmlns="" id="{C8263130-9507-42C6-9FB5-EBC751301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" y="4009"/>
                <a:ext cx="160" cy="2"/>
              </a:xfrm>
              <a:custGeom>
                <a:avLst/>
                <a:gdLst>
                  <a:gd name="T0" fmla="+- 0 9715 9715"/>
                  <a:gd name="T1" fmla="*/ T0 w 160"/>
                  <a:gd name="T2" fmla="+- 0 9875 9715"/>
                  <a:gd name="T3" fmla="*/ T2 w 1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60">
                    <a:moveTo>
                      <a:pt x="0" y="0"/>
                    </a:moveTo>
                    <a:lnTo>
                      <a:pt x="160" y="0"/>
                    </a:lnTo>
                  </a:path>
                </a:pathLst>
              </a:custGeom>
              <a:noFill/>
              <a:ln w="43291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A23E63E2-18A9-4CEF-92E9-6C1100608E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48" y="4089"/>
              <a:ext cx="2" cy="137"/>
              <a:chOff x="8948" y="4089"/>
              <a:chExt cx="2" cy="137"/>
            </a:xfrm>
          </p:grpSpPr>
          <p:sp>
            <p:nvSpPr>
              <p:cNvPr id="235" name="Freeform 202">
                <a:extLst>
                  <a:ext uri="{FF2B5EF4-FFF2-40B4-BE49-F238E27FC236}">
                    <a16:creationId xmlns:a16="http://schemas.microsoft.com/office/drawing/2014/main" xmlns="" id="{C04AB520-B134-400D-8214-F075828BD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" y="4089"/>
                <a:ext cx="2" cy="137"/>
              </a:xfrm>
              <a:custGeom>
                <a:avLst/>
                <a:gdLst>
                  <a:gd name="T0" fmla="+- 0 4089 4089"/>
                  <a:gd name="T1" fmla="*/ 4089 h 137"/>
                  <a:gd name="T2" fmla="+- 0 4225 4089"/>
                  <a:gd name="T3" fmla="*/ 4225 h 1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7">
                    <a:moveTo>
                      <a:pt x="0" y="0"/>
                    </a:moveTo>
                    <a:lnTo>
                      <a:pt x="0" y="136"/>
                    </a:lnTo>
                  </a:path>
                </a:pathLst>
              </a:custGeom>
              <a:noFill/>
              <a:ln w="48039">
                <a:solidFill>
                  <a:srgbClr val="FBCF5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F2D4ABE0-5CAE-400C-A157-09D1106BC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00" y="4089"/>
              <a:ext cx="2" cy="137"/>
              <a:chOff x="11100" y="4089"/>
              <a:chExt cx="2" cy="137"/>
            </a:xfrm>
          </p:grpSpPr>
          <p:sp>
            <p:nvSpPr>
              <p:cNvPr id="234" name="Freeform 201">
                <a:extLst>
                  <a:ext uri="{FF2B5EF4-FFF2-40B4-BE49-F238E27FC236}">
                    <a16:creationId xmlns:a16="http://schemas.microsoft.com/office/drawing/2014/main" xmlns="" id="{468125B9-A1BA-4754-98B1-4417F8391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0" y="4089"/>
                <a:ext cx="2" cy="137"/>
              </a:xfrm>
              <a:custGeom>
                <a:avLst/>
                <a:gdLst>
                  <a:gd name="T0" fmla="+- 0 4089 4089"/>
                  <a:gd name="T1" fmla="*/ 4089 h 137"/>
                  <a:gd name="T2" fmla="+- 0 4225 4089"/>
                  <a:gd name="T3" fmla="*/ 4225 h 1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7">
                    <a:moveTo>
                      <a:pt x="0" y="0"/>
                    </a:moveTo>
                    <a:lnTo>
                      <a:pt x="0" y="136"/>
                    </a:lnTo>
                  </a:path>
                </a:pathLst>
              </a:custGeom>
              <a:noFill/>
              <a:ln w="48039">
                <a:solidFill>
                  <a:srgbClr val="FBCF5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D8EDEC6F-4037-49D5-BAD7-F7687B593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94" y="3412"/>
              <a:ext cx="272" cy="445"/>
              <a:chOff x="10694" y="3412"/>
              <a:chExt cx="272" cy="445"/>
            </a:xfrm>
          </p:grpSpPr>
          <p:sp>
            <p:nvSpPr>
              <p:cNvPr id="233" name="Freeform 200">
                <a:extLst>
                  <a:ext uri="{FF2B5EF4-FFF2-40B4-BE49-F238E27FC236}">
                    <a16:creationId xmlns:a16="http://schemas.microsoft.com/office/drawing/2014/main" xmlns="" id="{50A90630-258C-4702-8D26-0CA0BD2C7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4" y="3412"/>
                <a:ext cx="272" cy="445"/>
              </a:xfrm>
              <a:custGeom>
                <a:avLst/>
                <a:gdLst>
                  <a:gd name="T0" fmla="+- 0 10694 10694"/>
                  <a:gd name="T1" fmla="*/ T0 w 272"/>
                  <a:gd name="T2" fmla="+- 0 3857 3412"/>
                  <a:gd name="T3" fmla="*/ 3857 h 445"/>
                  <a:gd name="T4" fmla="+- 0 10965 10694"/>
                  <a:gd name="T5" fmla="*/ T4 w 272"/>
                  <a:gd name="T6" fmla="+- 0 3412 3412"/>
                  <a:gd name="T7" fmla="*/ 3412 h 4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72" h="445">
                    <a:moveTo>
                      <a:pt x="0" y="445"/>
                    </a:moveTo>
                    <a:lnTo>
                      <a:pt x="271" y="0"/>
                    </a:lnTo>
                  </a:path>
                </a:pathLst>
              </a:custGeom>
              <a:noFill/>
              <a:ln w="37411">
                <a:solidFill>
                  <a:srgbClr val="4C71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E4EEAA01-FF54-4F4B-A528-F26A3EF4C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17" y="3630"/>
              <a:ext cx="220" cy="223"/>
              <a:chOff x="10917" y="3630"/>
              <a:chExt cx="220" cy="223"/>
            </a:xfrm>
          </p:grpSpPr>
          <p:sp>
            <p:nvSpPr>
              <p:cNvPr id="232" name="Freeform 199">
                <a:extLst>
                  <a:ext uri="{FF2B5EF4-FFF2-40B4-BE49-F238E27FC236}">
                    <a16:creationId xmlns:a16="http://schemas.microsoft.com/office/drawing/2014/main" xmlns="" id="{71992C0E-A66F-4A72-9FE7-8BE4BFAAE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7" y="3630"/>
                <a:ext cx="220" cy="223"/>
              </a:xfrm>
              <a:custGeom>
                <a:avLst/>
                <a:gdLst>
                  <a:gd name="T0" fmla="+- 0 11027 10917"/>
                  <a:gd name="T1" fmla="*/ T0 w 220"/>
                  <a:gd name="T2" fmla="+- 0 3852 3630"/>
                  <a:gd name="T3" fmla="*/ 3852 h 223"/>
                  <a:gd name="T4" fmla="+- 0 10984 10917"/>
                  <a:gd name="T5" fmla="*/ T4 w 220"/>
                  <a:gd name="T6" fmla="+- 0 3844 3630"/>
                  <a:gd name="T7" fmla="*/ 3844 h 223"/>
                  <a:gd name="T8" fmla="+- 0 10950 10917"/>
                  <a:gd name="T9" fmla="*/ T8 w 220"/>
                  <a:gd name="T10" fmla="+- 0 3820 3630"/>
                  <a:gd name="T11" fmla="*/ 3820 h 223"/>
                  <a:gd name="T12" fmla="+- 0 10926 10917"/>
                  <a:gd name="T13" fmla="*/ T12 w 220"/>
                  <a:gd name="T14" fmla="+- 0 3784 3630"/>
                  <a:gd name="T15" fmla="*/ 3784 h 223"/>
                  <a:gd name="T16" fmla="+- 0 10917 10917"/>
                  <a:gd name="T17" fmla="*/ T16 w 220"/>
                  <a:gd name="T18" fmla="+- 0 3741 3630"/>
                  <a:gd name="T19" fmla="*/ 3741 h 223"/>
                  <a:gd name="T20" fmla="+- 0 10926 10917"/>
                  <a:gd name="T21" fmla="*/ T20 w 220"/>
                  <a:gd name="T22" fmla="+- 0 3698 3630"/>
                  <a:gd name="T23" fmla="*/ 3698 h 223"/>
                  <a:gd name="T24" fmla="+- 0 10950 10917"/>
                  <a:gd name="T25" fmla="*/ T24 w 220"/>
                  <a:gd name="T26" fmla="+- 0 3663 3630"/>
                  <a:gd name="T27" fmla="*/ 3663 h 223"/>
                  <a:gd name="T28" fmla="+- 0 10984 10917"/>
                  <a:gd name="T29" fmla="*/ T28 w 220"/>
                  <a:gd name="T30" fmla="+- 0 3639 3630"/>
                  <a:gd name="T31" fmla="*/ 3639 h 223"/>
                  <a:gd name="T32" fmla="+- 0 11027 10917"/>
                  <a:gd name="T33" fmla="*/ T32 w 220"/>
                  <a:gd name="T34" fmla="+- 0 3630 3630"/>
                  <a:gd name="T35" fmla="*/ 3630 h 223"/>
                  <a:gd name="T36" fmla="+- 0 11070 10917"/>
                  <a:gd name="T37" fmla="*/ T36 w 220"/>
                  <a:gd name="T38" fmla="+- 0 3639 3630"/>
                  <a:gd name="T39" fmla="*/ 3639 h 223"/>
                  <a:gd name="T40" fmla="+- 0 11105 10917"/>
                  <a:gd name="T41" fmla="*/ T40 w 220"/>
                  <a:gd name="T42" fmla="+- 0 3663 3630"/>
                  <a:gd name="T43" fmla="*/ 3663 h 223"/>
                  <a:gd name="T44" fmla="+- 0 11128 10917"/>
                  <a:gd name="T45" fmla="*/ T44 w 220"/>
                  <a:gd name="T46" fmla="+- 0 3698 3630"/>
                  <a:gd name="T47" fmla="*/ 3698 h 223"/>
                  <a:gd name="T48" fmla="+- 0 11137 10917"/>
                  <a:gd name="T49" fmla="*/ T48 w 220"/>
                  <a:gd name="T50" fmla="+- 0 3741 3630"/>
                  <a:gd name="T51" fmla="*/ 3741 h 223"/>
                  <a:gd name="T52" fmla="+- 0 11128 10917"/>
                  <a:gd name="T53" fmla="*/ T52 w 220"/>
                  <a:gd name="T54" fmla="+- 0 3784 3630"/>
                  <a:gd name="T55" fmla="*/ 3784 h 223"/>
                  <a:gd name="T56" fmla="+- 0 11105 10917"/>
                  <a:gd name="T57" fmla="*/ T56 w 220"/>
                  <a:gd name="T58" fmla="+- 0 3820 3630"/>
                  <a:gd name="T59" fmla="*/ 3820 h 223"/>
                  <a:gd name="T60" fmla="+- 0 11070 10917"/>
                  <a:gd name="T61" fmla="*/ T60 w 220"/>
                  <a:gd name="T62" fmla="+- 0 3844 3630"/>
                  <a:gd name="T63" fmla="*/ 3844 h 223"/>
                  <a:gd name="T64" fmla="+- 0 11027 10917"/>
                  <a:gd name="T65" fmla="*/ T64 w 220"/>
                  <a:gd name="T66" fmla="+- 0 3852 3630"/>
                  <a:gd name="T67" fmla="*/ 3852 h 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20" h="223">
                    <a:moveTo>
                      <a:pt x="110" y="222"/>
                    </a:moveTo>
                    <a:lnTo>
                      <a:pt x="67" y="214"/>
                    </a:lnTo>
                    <a:lnTo>
                      <a:pt x="33" y="190"/>
                    </a:lnTo>
                    <a:lnTo>
                      <a:pt x="9" y="154"/>
                    </a:lnTo>
                    <a:lnTo>
                      <a:pt x="0" y="111"/>
                    </a:lnTo>
                    <a:lnTo>
                      <a:pt x="9" y="68"/>
                    </a:lnTo>
                    <a:lnTo>
                      <a:pt x="33" y="33"/>
                    </a:lnTo>
                    <a:lnTo>
                      <a:pt x="67" y="9"/>
                    </a:lnTo>
                    <a:lnTo>
                      <a:pt x="110" y="0"/>
                    </a:lnTo>
                    <a:lnTo>
                      <a:pt x="153" y="9"/>
                    </a:lnTo>
                    <a:lnTo>
                      <a:pt x="188" y="33"/>
                    </a:lnTo>
                    <a:lnTo>
                      <a:pt x="211" y="68"/>
                    </a:lnTo>
                    <a:lnTo>
                      <a:pt x="220" y="111"/>
                    </a:lnTo>
                    <a:lnTo>
                      <a:pt x="211" y="154"/>
                    </a:lnTo>
                    <a:lnTo>
                      <a:pt x="188" y="190"/>
                    </a:lnTo>
                    <a:lnTo>
                      <a:pt x="153" y="214"/>
                    </a:lnTo>
                    <a:lnTo>
                      <a:pt x="110" y="222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25803D80-FB35-4B0B-9E16-55089CE208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3" y="3408"/>
              <a:ext cx="344" cy="349"/>
              <a:chOff x="11003" y="3408"/>
              <a:chExt cx="344" cy="349"/>
            </a:xfrm>
          </p:grpSpPr>
          <p:sp>
            <p:nvSpPr>
              <p:cNvPr id="231" name="Freeform 198">
                <a:extLst>
                  <a:ext uri="{FF2B5EF4-FFF2-40B4-BE49-F238E27FC236}">
                    <a16:creationId xmlns:a16="http://schemas.microsoft.com/office/drawing/2014/main" xmlns="" id="{1A2C587C-C955-46CF-9BA5-1167CB487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3" y="3408"/>
                <a:ext cx="344" cy="349"/>
              </a:xfrm>
              <a:custGeom>
                <a:avLst/>
                <a:gdLst>
                  <a:gd name="T0" fmla="+- 0 11175 11003"/>
                  <a:gd name="T1" fmla="*/ T0 w 344"/>
                  <a:gd name="T2" fmla="+- 0 3756 3408"/>
                  <a:gd name="T3" fmla="*/ 3756 h 349"/>
                  <a:gd name="T4" fmla="+- 0 11108 11003"/>
                  <a:gd name="T5" fmla="*/ T4 w 344"/>
                  <a:gd name="T6" fmla="+- 0 3742 3408"/>
                  <a:gd name="T7" fmla="*/ 3742 h 349"/>
                  <a:gd name="T8" fmla="+- 0 11054 11003"/>
                  <a:gd name="T9" fmla="*/ T8 w 344"/>
                  <a:gd name="T10" fmla="+- 0 3705 3408"/>
                  <a:gd name="T11" fmla="*/ 3705 h 349"/>
                  <a:gd name="T12" fmla="+- 0 11017 11003"/>
                  <a:gd name="T13" fmla="*/ T12 w 344"/>
                  <a:gd name="T14" fmla="+- 0 3649 3408"/>
                  <a:gd name="T15" fmla="*/ 3649 h 349"/>
                  <a:gd name="T16" fmla="+- 0 11003 11003"/>
                  <a:gd name="T17" fmla="*/ T16 w 344"/>
                  <a:gd name="T18" fmla="+- 0 3582 3408"/>
                  <a:gd name="T19" fmla="*/ 3582 h 349"/>
                  <a:gd name="T20" fmla="+- 0 11017 11003"/>
                  <a:gd name="T21" fmla="*/ T20 w 344"/>
                  <a:gd name="T22" fmla="+- 0 3514 3408"/>
                  <a:gd name="T23" fmla="*/ 3514 h 349"/>
                  <a:gd name="T24" fmla="+- 0 11054 11003"/>
                  <a:gd name="T25" fmla="*/ T24 w 344"/>
                  <a:gd name="T26" fmla="+- 0 3459 3408"/>
                  <a:gd name="T27" fmla="*/ 3459 h 349"/>
                  <a:gd name="T28" fmla="+- 0 11108 11003"/>
                  <a:gd name="T29" fmla="*/ T28 w 344"/>
                  <a:gd name="T30" fmla="+- 0 3421 3408"/>
                  <a:gd name="T31" fmla="*/ 3421 h 349"/>
                  <a:gd name="T32" fmla="+- 0 11175 11003"/>
                  <a:gd name="T33" fmla="*/ T32 w 344"/>
                  <a:gd name="T34" fmla="+- 0 3408 3408"/>
                  <a:gd name="T35" fmla="*/ 3408 h 349"/>
                  <a:gd name="T36" fmla="+- 0 11242 11003"/>
                  <a:gd name="T37" fmla="*/ T36 w 344"/>
                  <a:gd name="T38" fmla="+- 0 3421 3408"/>
                  <a:gd name="T39" fmla="*/ 3421 h 349"/>
                  <a:gd name="T40" fmla="+- 0 11296 11003"/>
                  <a:gd name="T41" fmla="*/ T40 w 344"/>
                  <a:gd name="T42" fmla="+- 0 3459 3408"/>
                  <a:gd name="T43" fmla="*/ 3459 h 349"/>
                  <a:gd name="T44" fmla="+- 0 11333 11003"/>
                  <a:gd name="T45" fmla="*/ T44 w 344"/>
                  <a:gd name="T46" fmla="+- 0 3514 3408"/>
                  <a:gd name="T47" fmla="*/ 3514 h 349"/>
                  <a:gd name="T48" fmla="+- 0 11347 11003"/>
                  <a:gd name="T49" fmla="*/ T48 w 344"/>
                  <a:gd name="T50" fmla="+- 0 3582 3408"/>
                  <a:gd name="T51" fmla="*/ 3582 h 349"/>
                  <a:gd name="T52" fmla="+- 0 11333 11003"/>
                  <a:gd name="T53" fmla="*/ T52 w 344"/>
                  <a:gd name="T54" fmla="+- 0 3649 3408"/>
                  <a:gd name="T55" fmla="*/ 3649 h 349"/>
                  <a:gd name="T56" fmla="+- 0 11296 11003"/>
                  <a:gd name="T57" fmla="*/ T56 w 344"/>
                  <a:gd name="T58" fmla="+- 0 3705 3408"/>
                  <a:gd name="T59" fmla="*/ 3705 h 349"/>
                  <a:gd name="T60" fmla="+- 0 11242 11003"/>
                  <a:gd name="T61" fmla="*/ T60 w 344"/>
                  <a:gd name="T62" fmla="+- 0 3742 3408"/>
                  <a:gd name="T63" fmla="*/ 3742 h 349"/>
                  <a:gd name="T64" fmla="+- 0 11175 11003"/>
                  <a:gd name="T65" fmla="*/ T64 w 344"/>
                  <a:gd name="T66" fmla="+- 0 3756 3408"/>
                  <a:gd name="T67" fmla="*/ 3756 h 3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44" h="349">
                    <a:moveTo>
                      <a:pt x="172" y="348"/>
                    </a:moveTo>
                    <a:lnTo>
                      <a:pt x="105" y="334"/>
                    </a:lnTo>
                    <a:lnTo>
                      <a:pt x="51" y="297"/>
                    </a:lnTo>
                    <a:lnTo>
                      <a:pt x="14" y="241"/>
                    </a:lnTo>
                    <a:lnTo>
                      <a:pt x="0" y="174"/>
                    </a:lnTo>
                    <a:lnTo>
                      <a:pt x="14" y="106"/>
                    </a:lnTo>
                    <a:lnTo>
                      <a:pt x="51" y="51"/>
                    </a:lnTo>
                    <a:lnTo>
                      <a:pt x="105" y="13"/>
                    </a:lnTo>
                    <a:lnTo>
                      <a:pt x="172" y="0"/>
                    </a:lnTo>
                    <a:lnTo>
                      <a:pt x="239" y="13"/>
                    </a:lnTo>
                    <a:lnTo>
                      <a:pt x="293" y="51"/>
                    </a:lnTo>
                    <a:lnTo>
                      <a:pt x="330" y="106"/>
                    </a:lnTo>
                    <a:lnTo>
                      <a:pt x="344" y="174"/>
                    </a:lnTo>
                    <a:lnTo>
                      <a:pt x="330" y="241"/>
                    </a:lnTo>
                    <a:lnTo>
                      <a:pt x="293" y="297"/>
                    </a:lnTo>
                    <a:lnTo>
                      <a:pt x="239" y="334"/>
                    </a:lnTo>
                    <a:lnTo>
                      <a:pt x="172" y="348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506559F6-D45E-4C2D-A9C0-859E99D21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4" y="3010"/>
              <a:ext cx="220" cy="223"/>
              <a:chOff x="11284" y="3010"/>
              <a:chExt cx="220" cy="223"/>
            </a:xfrm>
          </p:grpSpPr>
          <p:sp>
            <p:nvSpPr>
              <p:cNvPr id="230" name="Freeform 197">
                <a:extLst>
                  <a:ext uri="{FF2B5EF4-FFF2-40B4-BE49-F238E27FC236}">
                    <a16:creationId xmlns:a16="http://schemas.microsoft.com/office/drawing/2014/main" xmlns="" id="{82D0C468-B8A6-4893-BD1F-CEAD0DF66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4" y="3010"/>
                <a:ext cx="220" cy="223"/>
              </a:xfrm>
              <a:custGeom>
                <a:avLst/>
                <a:gdLst>
                  <a:gd name="T0" fmla="+- 0 11394 11284"/>
                  <a:gd name="T1" fmla="*/ T0 w 220"/>
                  <a:gd name="T2" fmla="+- 0 3232 3010"/>
                  <a:gd name="T3" fmla="*/ 3232 h 223"/>
                  <a:gd name="T4" fmla="+- 0 11351 11284"/>
                  <a:gd name="T5" fmla="*/ T4 w 220"/>
                  <a:gd name="T6" fmla="+- 0 3224 3010"/>
                  <a:gd name="T7" fmla="*/ 3224 h 223"/>
                  <a:gd name="T8" fmla="+- 0 11316 11284"/>
                  <a:gd name="T9" fmla="*/ T8 w 220"/>
                  <a:gd name="T10" fmla="+- 0 3200 3010"/>
                  <a:gd name="T11" fmla="*/ 3200 h 223"/>
                  <a:gd name="T12" fmla="+- 0 11293 11284"/>
                  <a:gd name="T13" fmla="*/ T12 w 220"/>
                  <a:gd name="T14" fmla="+- 0 3164 3010"/>
                  <a:gd name="T15" fmla="*/ 3164 h 223"/>
                  <a:gd name="T16" fmla="+- 0 11284 11284"/>
                  <a:gd name="T17" fmla="*/ T16 w 220"/>
                  <a:gd name="T18" fmla="+- 0 3121 3010"/>
                  <a:gd name="T19" fmla="*/ 3121 h 223"/>
                  <a:gd name="T20" fmla="+- 0 11293 11284"/>
                  <a:gd name="T21" fmla="*/ T20 w 220"/>
                  <a:gd name="T22" fmla="+- 0 3078 3010"/>
                  <a:gd name="T23" fmla="*/ 3078 h 223"/>
                  <a:gd name="T24" fmla="+- 0 11316 11284"/>
                  <a:gd name="T25" fmla="*/ T24 w 220"/>
                  <a:gd name="T26" fmla="+- 0 3042 3010"/>
                  <a:gd name="T27" fmla="*/ 3042 h 223"/>
                  <a:gd name="T28" fmla="+- 0 11351 11284"/>
                  <a:gd name="T29" fmla="*/ T28 w 220"/>
                  <a:gd name="T30" fmla="+- 0 3019 3010"/>
                  <a:gd name="T31" fmla="*/ 3019 h 223"/>
                  <a:gd name="T32" fmla="+- 0 11394 11284"/>
                  <a:gd name="T33" fmla="*/ T32 w 220"/>
                  <a:gd name="T34" fmla="+- 0 3010 3010"/>
                  <a:gd name="T35" fmla="*/ 3010 h 223"/>
                  <a:gd name="T36" fmla="+- 0 11437 11284"/>
                  <a:gd name="T37" fmla="*/ T36 w 220"/>
                  <a:gd name="T38" fmla="+- 0 3019 3010"/>
                  <a:gd name="T39" fmla="*/ 3019 h 223"/>
                  <a:gd name="T40" fmla="+- 0 11472 11284"/>
                  <a:gd name="T41" fmla="*/ T40 w 220"/>
                  <a:gd name="T42" fmla="+- 0 3042 3010"/>
                  <a:gd name="T43" fmla="*/ 3042 h 223"/>
                  <a:gd name="T44" fmla="+- 0 11495 11284"/>
                  <a:gd name="T45" fmla="*/ T44 w 220"/>
                  <a:gd name="T46" fmla="+- 0 3078 3010"/>
                  <a:gd name="T47" fmla="*/ 3078 h 223"/>
                  <a:gd name="T48" fmla="+- 0 11504 11284"/>
                  <a:gd name="T49" fmla="*/ T48 w 220"/>
                  <a:gd name="T50" fmla="+- 0 3121 3010"/>
                  <a:gd name="T51" fmla="*/ 3121 h 223"/>
                  <a:gd name="T52" fmla="+- 0 11495 11284"/>
                  <a:gd name="T53" fmla="*/ T52 w 220"/>
                  <a:gd name="T54" fmla="+- 0 3164 3010"/>
                  <a:gd name="T55" fmla="*/ 3164 h 223"/>
                  <a:gd name="T56" fmla="+- 0 11472 11284"/>
                  <a:gd name="T57" fmla="*/ T56 w 220"/>
                  <a:gd name="T58" fmla="+- 0 3200 3010"/>
                  <a:gd name="T59" fmla="*/ 3200 h 223"/>
                  <a:gd name="T60" fmla="+- 0 11437 11284"/>
                  <a:gd name="T61" fmla="*/ T60 w 220"/>
                  <a:gd name="T62" fmla="+- 0 3224 3010"/>
                  <a:gd name="T63" fmla="*/ 3224 h 223"/>
                  <a:gd name="T64" fmla="+- 0 11394 11284"/>
                  <a:gd name="T65" fmla="*/ T64 w 220"/>
                  <a:gd name="T66" fmla="+- 0 3232 3010"/>
                  <a:gd name="T67" fmla="*/ 3232 h 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20" h="223">
                    <a:moveTo>
                      <a:pt x="110" y="222"/>
                    </a:moveTo>
                    <a:lnTo>
                      <a:pt x="67" y="214"/>
                    </a:lnTo>
                    <a:lnTo>
                      <a:pt x="32" y="190"/>
                    </a:lnTo>
                    <a:lnTo>
                      <a:pt x="9" y="154"/>
                    </a:lnTo>
                    <a:lnTo>
                      <a:pt x="0" y="111"/>
                    </a:lnTo>
                    <a:lnTo>
                      <a:pt x="9" y="68"/>
                    </a:lnTo>
                    <a:lnTo>
                      <a:pt x="32" y="32"/>
                    </a:lnTo>
                    <a:lnTo>
                      <a:pt x="67" y="9"/>
                    </a:lnTo>
                    <a:lnTo>
                      <a:pt x="110" y="0"/>
                    </a:lnTo>
                    <a:lnTo>
                      <a:pt x="153" y="9"/>
                    </a:lnTo>
                    <a:lnTo>
                      <a:pt x="188" y="32"/>
                    </a:lnTo>
                    <a:lnTo>
                      <a:pt x="211" y="68"/>
                    </a:lnTo>
                    <a:lnTo>
                      <a:pt x="220" y="111"/>
                    </a:lnTo>
                    <a:lnTo>
                      <a:pt x="211" y="154"/>
                    </a:lnTo>
                    <a:lnTo>
                      <a:pt x="188" y="190"/>
                    </a:lnTo>
                    <a:lnTo>
                      <a:pt x="153" y="214"/>
                    </a:lnTo>
                    <a:lnTo>
                      <a:pt x="110" y="222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FC0F979C-6396-404D-B4E1-9459599BB4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18" y="2894"/>
              <a:ext cx="325" cy="329"/>
              <a:chOff x="11418" y="2894"/>
              <a:chExt cx="325" cy="329"/>
            </a:xfrm>
          </p:grpSpPr>
          <p:sp>
            <p:nvSpPr>
              <p:cNvPr id="229" name="Freeform 196">
                <a:extLst>
                  <a:ext uri="{FF2B5EF4-FFF2-40B4-BE49-F238E27FC236}">
                    <a16:creationId xmlns:a16="http://schemas.microsoft.com/office/drawing/2014/main" xmlns="" id="{8919BC2F-687D-4F45-BF05-0156A61B8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8" y="2894"/>
                <a:ext cx="325" cy="329"/>
              </a:xfrm>
              <a:custGeom>
                <a:avLst/>
                <a:gdLst>
                  <a:gd name="T0" fmla="+- 0 11580 11418"/>
                  <a:gd name="T1" fmla="*/ T0 w 325"/>
                  <a:gd name="T2" fmla="+- 0 3223 2894"/>
                  <a:gd name="T3" fmla="*/ 3223 h 329"/>
                  <a:gd name="T4" fmla="+- 0 11517 11418"/>
                  <a:gd name="T5" fmla="*/ T4 w 325"/>
                  <a:gd name="T6" fmla="+- 0 3210 2894"/>
                  <a:gd name="T7" fmla="*/ 3210 h 329"/>
                  <a:gd name="T8" fmla="+- 0 11465 11418"/>
                  <a:gd name="T9" fmla="*/ T8 w 325"/>
                  <a:gd name="T10" fmla="+- 0 3174 2894"/>
                  <a:gd name="T11" fmla="*/ 3174 h 329"/>
                  <a:gd name="T12" fmla="+- 0 11431 11418"/>
                  <a:gd name="T13" fmla="*/ T12 w 325"/>
                  <a:gd name="T14" fmla="+- 0 3122 2894"/>
                  <a:gd name="T15" fmla="*/ 3122 h 329"/>
                  <a:gd name="T16" fmla="+- 0 11418 11418"/>
                  <a:gd name="T17" fmla="*/ T16 w 325"/>
                  <a:gd name="T18" fmla="+- 0 3058 2894"/>
                  <a:gd name="T19" fmla="*/ 3058 h 329"/>
                  <a:gd name="T20" fmla="+- 0 11431 11418"/>
                  <a:gd name="T21" fmla="*/ T20 w 325"/>
                  <a:gd name="T22" fmla="+- 0 2994 2894"/>
                  <a:gd name="T23" fmla="*/ 2994 h 329"/>
                  <a:gd name="T24" fmla="+- 0 11465 11418"/>
                  <a:gd name="T25" fmla="*/ T24 w 325"/>
                  <a:gd name="T26" fmla="+- 0 2942 2894"/>
                  <a:gd name="T27" fmla="*/ 2942 h 329"/>
                  <a:gd name="T28" fmla="+- 0 11517 11418"/>
                  <a:gd name="T29" fmla="*/ T28 w 325"/>
                  <a:gd name="T30" fmla="+- 0 2907 2894"/>
                  <a:gd name="T31" fmla="*/ 2907 h 329"/>
                  <a:gd name="T32" fmla="+- 0 11580 11418"/>
                  <a:gd name="T33" fmla="*/ T32 w 325"/>
                  <a:gd name="T34" fmla="+- 0 2894 2894"/>
                  <a:gd name="T35" fmla="*/ 2894 h 329"/>
                  <a:gd name="T36" fmla="+- 0 11643 11418"/>
                  <a:gd name="T37" fmla="*/ T36 w 325"/>
                  <a:gd name="T38" fmla="+- 0 2907 2894"/>
                  <a:gd name="T39" fmla="*/ 2907 h 329"/>
                  <a:gd name="T40" fmla="+- 0 11695 11418"/>
                  <a:gd name="T41" fmla="*/ T40 w 325"/>
                  <a:gd name="T42" fmla="+- 0 2942 2894"/>
                  <a:gd name="T43" fmla="*/ 2942 h 329"/>
                  <a:gd name="T44" fmla="+- 0 11729 11418"/>
                  <a:gd name="T45" fmla="*/ T44 w 325"/>
                  <a:gd name="T46" fmla="+- 0 2994 2894"/>
                  <a:gd name="T47" fmla="*/ 2994 h 329"/>
                  <a:gd name="T48" fmla="+- 0 11742 11418"/>
                  <a:gd name="T49" fmla="*/ T48 w 325"/>
                  <a:gd name="T50" fmla="+- 0 3058 2894"/>
                  <a:gd name="T51" fmla="*/ 3058 h 329"/>
                  <a:gd name="T52" fmla="+- 0 11729 11418"/>
                  <a:gd name="T53" fmla="*/ T52 w 325"/>
                  <a:gd name="T54" fmla="+- 0 3122 2894"/>
                  <a:gd name="T55" fmla="*/ 3122 h 329"/>
                  <a:gd name="T56" fmla="+- 0 11695 11418"/>
                  <a:gd name="T57" fmla="*/ T56 w 325"/>
                  <a:gd name="T58" fmla="+- 0 3174 2894"/>
                  <a:gd name="T59" fmla="*/ 3174 h 329"/>
                  <a:gd name="T60" fmla="+- 0 11643 11418"/>
                  <a:gd name="T61" fmla="*/ T60 w 325"/>
                  <a:gd name="T62" fmla="+- 0 3210 2894"/>
                  <a:gd name="T63" fmla="*/ 3210 h 329"/>
                  <a:gd name="T64" fmla="+- 0 11580 11418"/>
                  <a:gd name="T65" fmla="*/ T64 w 325"/>
                  <a:gd name="T66" fmla="+- 0 3223 2894"/>
                  <a:gd name="T67" fmla="*/ 3223 h 3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25" h="329">
                    <a:moveTo>
                      <a:pt x="162" y="329"/>
                    </a:moveTo>
                    <a:lnTo>
                      <a:pt x="99" y="316"/>
                    </a:lnTo>
                    <a:lnTo>
                      <a:pt x="47" y="280"/>
                    </a:lnTo>
                    <a:lnTo>
                      <a:pt x="13" y="228"/>
                    </a:lnTo>
                    <a:lnTo>
                      <a:pt x="0" y="164"/>
                    </a:lnTo>
                    <a:lnTo>
                      <a:pt x="13" y="100"/>
                    </a:lnTo>
                    <a:lnTo>
                      <a:pt x="47" y="48"/>
                    </a:lnTo>
                    <a:lnTo>
                      <a:pt x="99" y="13"/>
                    </a:lnTo>
                    <a:lnTo>
                      <a:pt x="162" y="0"/>
                    </a:lnTo>
                    <a:lnTo>
                      <a:pt x="225" y="13"/>
                    </a:lnTo>
                    <a:lnTo>
                      <a:pt x="277" y="48"/>
                    </a:lnTo>
                    <a:lnTo>
                      <a:pt x="311" y="100"/>
                    </a:lnTo>
                    <a:lnTo>
                      <a:pt x="324" y="164"/>
                    </a:lnTo>
                    <a:lnTo>
                      <a:pt x="311" y="228"/>
                    </a:lnTo>
                    <a:lnTo>
                      <a:pt x="277" y="280"/>
                    </a:lnTo>
                    <a:lnTo>
                      <a:pt x="225" y="316"/>
                    </a:lnTo>
                    <a:lnTo>
                      <a:pt x="162" y="329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50EEFAE2-CE27-4E13-83F8-2198FB2E1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27" y="3111"/>
              <a:ext cx="306" cy="310"/>
              <a:chOff x="11327" y="3111"/>
              <a:chExt cx="306" cy="310"/>
            </a:xfrm>
          </p:grpSpPr>
          <p:sp>
            <p:nvSpPr>
              <p:cNvPr id="228" name="Freeform 195">
                <a:extLst>
                  <a:ext uri="{FF2B5EF4-FFF2-40B4-BE49-F238E27FC236}">
                    <a16:creationId xmlns:a16="http://schemas.microsoft.com/office/drawing/2014/main" xmlns="" id="{01B4DDE3-1484-4A8D-831F-AF1A8AE24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7" y="3111"/>
                <a:ext cx="306" cy="310"/>
              </a:xfrm>
              <a:custGeom>
                <a:avLst/>
                <a:gdLst>
                  <a:gd name="T0" fmla="+- 0 11480 11327"/>
                  <a:gd name="T1" fmla="*/ T0 w 306"/>
                  <a:gd name="T2" fmla="+- 0 3421 3111"/>
                  <a:gd name="T3" fmla="*/ 3421 h 310"/>
                  <a:gd name="T4" fmla="+- 0 11420 11327"/>
                  <a:gd name="T5" fmla="*/ T4 w 306"/>
                  <a:gd name="T6" fmla="+- 0 3409 3111"/>
                  <a:gd name="T7" fmla="*/ 3409 h 310"/>
                  <a:gd name="T8" fmla="+- 0 11372 11327"/>
                  <a:gd name="T9" fmla="*/ T8 w 306"/>
                  <a:gd name="T10" fmla="+- 0 3376 3111"/>
                  <a:gd name="T11" fmla="*/ 3376 h 310"/>
                  <a:gd name="T12" fmla="+- 0 11339 11327"/>
                  <a:gd name="T13" fmla="*/ T12 w 306"/>
                  <a:gd name="T14" fmla="+- 0 3326 3111"/>
                  <a:gd name="T15" fmla="*/ 3326 h 310"/>
                  <a:gd name="T16" fmla="+- 0 11327 11327"/>
                  <a:gd name="T17" fmla="*/ T16 w 306"/>
                  <a:gd name="T18" fmla="+- 0 3266 3111"/>
                  <a:gd name="T19" fmla="*/ 3266 h 310"/>
                  <a:gd name="T20" fmla="+- 0 11339 11327"/>
                  <a:gd name="T21" fmla="*/ T20 w 306"/>
                  <a:gd name="T22" fmla="+- 0 3206 3111"/>
                  <a:gd name="T23" fmla="*/ 3206 h 310"/>
                  <a:gd name="T24" fmla="+- 0 11372 11327"/>
                  <a:gd name="T25" fmla="*/ T24 w 306"/>
                  <a:gd name="T26" fmla="+- 0 3157 3111"/>
                  <a:gd name="T27" fmla="*/ 3157 h 310"/>
                  <a:gd name="T28" fmla="+- 0 11420 11327"/>
                  <a:gd name="T29" fmla="*/ T28 w 306"/>
                  <a:gd name="T30" fmla="+- 0 3124 3111"/>
                  <a:gd name="T31" fmla="*/ 3124 h 310"/>
                  <a:gd name="T32" fmla="+- 0 11480 11327"/>
                  <a:gd name="T33" fmla="*/ T32 w 306"/>
                  <a:gd name="T34" fmla="+- 0 3111 3111"/>
                  <a:gd name="T35" fmla="*/ 3111 h 310"/>
                  <a:gd name="T36" fmla="+- 0 11539 11327"/>
                  <a:gd name="T37" fmla="*/ T36 w 306"/>
                  <a:gd name="T38" fmla="+- 0 3124 3111"/>
                  <a:gd name="T39" fmla="*/ 3124 h 310"/>
                  <a:gd name="T40" fmla="+- 0 11588 11327"/>
                  <a:gd name="T41" fmla="*/ T40 w 306"/>
                  <a:gd name="T42" fmla="+- 0 3157 3111"/>
                  <a:gd name="T43" fmla="*/ 3157 h 310"/>
                  <a:gd name="T44" fmla="+- 0 11620 11327"/>
                  <a:gd name="T45" fmla="*/ T44 w 306"/>
                  <a:gd name="T46" fmla="+- 0 3206 3111"/>
                  <a:gd name="T47" fmla="*/ 3206 h 310"/>
                  <a:gd name="T48" fmla="+- 0 11632 11327"/>
                  <a:gd name="T49" fmla="*/ T48 w 306"/>
                  <a:gd name="T50" fmla="+- 0 3266 3111"/>
                  <a:gd name="T51" fmla="*/ 3266 h 310"/>
                  <a:gd name="T52" fmla="+- 0 11620 11327"/>
                  <a:gd name="T53" fmla="*/ T52 w 306"/>
                  <a:gd name="T54" fmla="+- 0 3326 3111"/>
                  <a:gd name="T55" fmla="*/ 3326 h 310"/>
                  <a:gd name="T56" fmla="+- 0 11588 11327"/>
                  <a:gd name="T57" fmla="*/ T56 w 306"/>
                  <a:gd name="T58" fmla="+- 0 3376 3111"/>
                  <a:gd name="T59" fmla="*/ 3376 h 310"/>
                  <a:gd name="T60" fmla="+- 0 11539 11327"/>
                  <a:gd name="T61" fmla="*/ T60 w 306"/>
                  <a:gd name="T62" fmla="+- 0 3409 3111"/>
                  <a:gd name="T63" fmla="*/ 3409 h 310"/>
                  <a:gd name="T64" fmla="+- 0 11480 11327"/>
                  <a:gd name="T65" fmla="*/ T64 w 306"/>
                  <a:gd name="T66" fmla="+- 0 3421 3111"/>
                  <a:gd name="T67" fmla="*/ 3421 h 3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06" h="310">
                    <a:moveTo>
                      <a:pt x="153" y="310"/>
                    </a:moveTo>
                    <a:lnTo>
                      <a:pt x="93" y="298"/>
                    </a:lnTo>
                    <a:lnTo>
                      <a:pt x="45" y="265"/>
                    </a:lnTo>
                    <a:lnTo>
                      <a:pt x="12" y="215"/>
                    </a:lnTo>
                    <a:lnTo>
                      <a:pt x="0" y="155"/>
                    </a:lnTo>
                    <a:lnTo>
                      <a:pt x="12" y="95"/>
                    </a:lnTo>
                    <a:lnTo>
                      <a:pt x="45" y="46"/>
                    </a:lnTo>
                    <a:lnTo>
                      <a:pt x="93" y="13"/>
                    </a:lnTo>
                    <a:lnTo>
                      <a:pt x="153" y="0"/>
                    </a:lnTo>
                    <a:lnTo>
                      <a:pt x="212" y="13"/>
                    </a:lnTo>
                    <a:lnTo>
                      <a:pt x="261" y="46"/>
                    </a:lnTo>
                    <a:lnTo>
                      <a:pt x="293" y="95"/>
                    </a:lnTo>
                    <a:lnTo>
                      <a:pt x="305" y="155"/>
                    </a:lnTo>
                    <a:lnTo>
                      <a:pt x="293" y="215"/>
                    </a:lnTo>
                    <a:lnTo>
                      <a:pt x="261" y="265"/>
                    </a:lnTo>
                    <a:lnTo>
                      <a:pt x="212" y="298"/>
                    </a:lnTo>
                    <a:lnTo>
                      <a:pt x="153" y="31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4C84FFE-F473-4DDA-A71E-BD8917402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54" y="3854"/>
              <a:ext cx="1917" cy="659"/>
              <a:chOff x="13454" y="3854"/>
              <a:chExt cx="1917" cy="659"/>
            </a:xfrm>
          </p:grpSpPr>
          <p:sp>
            <p:nvSpPr>
              <p:cNvPr id="227" name="Freeform 194">
                <a:extLst>
                  <a:ext uri="{FF2B5EF4-FFF2-40B4-BE49-F238E27FC236}">
                    <a16:creationId xmlns:a16="http://schemas.microsoft.com/office/drawing/2014/main" xmlns="" id="{F44CF4D1-E80E-4CFF-92A5-249549663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" y="3854"/>
                <a:ext cx="1917" cy="659"/>
              </a:xfrm>
              <a:custGeom>
                <a:avLst/>
                <a:gdLst>
                  <a:gd name="T0" fmla="+- 0 15313 13454"/>
                  <a:gd name="T1" fmla="*/ T0 w 1917"/>
                  <a:gd name="T2" fmla="+- 0 4513 3854"/>
                  <a:gd name="T3" fmla="*/ 4513 h 659"/>
                  <a:gd name="T4" fmla="+- 0 13512 13454"/>
                  <a:gd name="T5" fmla="*/ T4 w 1917"/>
                  <a:gd name="T6" fmla="+- 0 4513 3854"/>
                  <a:gd name="T7" fmla="*/ 4513 h 659"/>
                  <a:gd name="T8" fmla="+- 0 13490 13454"/>
                  <a:gd name="T9" fmla="*/ T8 w 1917"/>
                  <a:gd name="T10" fmla="+- 0 4508 3854"/>
                  <a:gd name="T11" fmla="*/ 4508 h 659"/>
                  <a:gd name="T12" fmla="+- 0 13471 13454"/>
                  <a:gd name="T13" fmla="*/ T12 w 1917"/>
                  <a:gd name="T14" fmla="+- 0 4496 3854"/>
                  <a:gd name="T15" fmla="*/ 4496 h 659"/>
                  <a:gd name="T16" fmla="+- 0 13459 13454"/>
                  <a:gd name="T17" fmla="*/ T16 w 1917"/>
                  <a:gd name="T18" fmla="+- 0 4477 3854"/>
                  <a:gd name="T19" fmla="*/ 4477 h 659"/>
                  <a:gd name="T20" fmla="+- 0 13454 13454"/>
                  <a:gd name="T21" fmla="*/ T20 w 1917"/>
                  <a:gd name="T22" fmla="+- 0 4454 3854"/>
                  <a:gd name="T23" fmla="*/ 4454 h 659"/>
                  <a:gd name="T24" fmla="+- 0 13454 13454"/>
                  <a:gd name="T25" fmla="*/ T24 w 1917"/>
                  <a:gd name="T26" fmla="+- 0 3914 3854"/>
                  <a:gd name="T27" fmla="*/ 3914 h 659"/>
                  <a:gd name="T28" fmla="+- 0 13459 13454"/>
                  <a:gd name="T29" fmla="*/ T28 w 1917"/>
                  <a:gd name="T30" fmla="+- 0 3891 3854"/>
                  <a:gd name="T31" fmla="*/ 3891 h 659"/>
                  <a:gd name="T32" fmla="+- 0 13471 13454"/>
                  <a:gd name="T33" fmla="*/ T32 w 1917"/>
                  <a:gd name="T34" fmla="+- 0 3872 3854"/>
                  <a:gd name="T35" fmla="*/ 3872 h 659"/>
                  <a:gd name="T36" fmla="+- 0 13490 13454"/>
                  <a:gd name="T37" fmla="*/ T36 w 1917"/>
                  <a:gd name="T38" fmla="+- 0 3859 3854"/>
                  <a:gd name="T39" fmla="*/ 3859 h 659"/>
                  <a:gd name="T40" fmla="+- 0 13512 13454"/>
                  <a:gd name="T41" fmla="*/ T40 w 1917"/>
                  <a:gd name="T42" fmla="+- 0 3854 3854"/>
                  <a:gd name="T43" fmla="*/ 3854 h 659"/>
                  <a:gd name="T44" fmla="+- 0 15313 13454"/>
                  <a:gd name="T45" fmla="*/ T44 w 1917"/>
                  <a:gd name="T46" fmla="+- 0 3854 3854"/>
                  <a:gd name="T47" fmla="*/ 3854 h 659"/>
                  <a:gd name="T48" fmla="+- 0 15335 13454"/>
                  <a:gd name="T49" fmla="*/ T48 w 1917"/>
                  <a:gd name="T50" fmla="+- 0 3859 3854"/>
                  <a:gd name="T51" fmla="*/ 3859 h 659"/>
                  <a:gd name="T52" fmla="+- 0 15354 13454"/>
                  <a:gd name="T53" fmla="*/ T52 w 1917"/>
                  <a:gd name="T54" fmla="+- 0 3872 3854"/>
                  <a:gd name="T55" fmla="*/ 3872 h 659"/>
                  <a:gd name="T56" fmla="+- 0 15366 13454"/>
                  <a:gd name="T57" fmla="*/ T56 w 1917"/>
                  <a:gd name="T58" fmla="+- 0 3891 3854"/>
                  <a:gd name="T59" fmla="*/ 3891 h 659"/>
                  <a:gd name="T60" fmla="+- 0 15371 13454"/>
                  <a:gd name="T61" fmla="*/ T60 w 1917"/>
                  <a:gd name="T62" fmla="+- 0 3914 3854"/>
                  <a:gd name="T63" fmla="*/ 3914 h 659"/>
                  <a:gd name="T64" fmla="+- 0 15371 13454"/>
                  <a:gd name="T65" fmla="*/ T64 w 1917"/>
                  <a:gd name="T66" fmla="+- 0 4454 3854"/>
                  <a:gd name="T67" fmla="*/ 4454 h 659"/>
                  <a:gd name="T68" fmla="+- 0 15366 13454"/>
                  <a:gd name="T69" fmla="*/ T68 w 1917"/>
                  <a:gd name="T70" fmla="+- 0 4477 3854"/>
                  <a:gd name="T71" fmla="*/ 4477 h 659"/>
                  <a:gd name="T72" fmla="+- 0 15354 13454"/>
                  <a:gd name="T73" fmla="*/ T72 w 1917"/>
                  <a:gd name="T74" fmla="+- 0 4496 3854"/>
                  <a:gd name="T75" fmla="*/ 4496 h 659"/>
                  <a:gd name="T76" fmla="+- 0 15335 13454"/>
                  <a:gd name="T77" fmla="*/ T76 w 1917"/>
                  <a:gd name="T78" fmla="+- 0 4508 3854"/>
                  <a:gd name="T79" fmla="*/ 4508 h 659"/>
                  <a:gd name="T80" fmla="+- 0 15313 13454"/>
                  <a:gd name="T81" fmla="*/ T80 w 1917"/>
                  <a:gd name="T82" fmla="+- 0 4513 3854"/>
                  <a:gd name="T83" fmla="*/ 4513 h 6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917" h="659">
                    <a:moveTo>
                      <a:pt x="1859" y="659"/>
                    </a:moveTo>
                    <a:lnTo>
                      <a:pt x="58" y="659"/>
                    </a:lnTo>
                    <a:lnTo>
                      <a:pt x="36" y="654"/>
                    </a:lnTo>
                    <a:lnTo>
                      <a:pt x="17" y="642"/>
                    </a:lnTo>
                    <a:lnTo>
                      <a:pt x="5" y="623"/>
                    </a:lnTo>
                    <a:lnTo>
                      <a:pt x="0" y="600"/>
                    </a:lnTo>
                    <a:lnTo>
                      <a:pt x="0" y="60"/>
                    </a:lnTo>
                    <a:lnTo>
                      <a:pt x="5" y="37"/>
                    </a:lnTo>
                    <a:lnTo>
                      <a:pt x="17" y="18"/>
                    </a:lnTo>
                    <a:lnTo>
                      <a:pt x="36" y="5"/>
                    </a:lnTo>
                    <a:lnTo>
                      <a:pt x="58" y="0"/>
                    </a:lnTo>
                    <a:lnTo>
                      <a:pt x="1859" y="0"/>
                    </a:lnTo>
                    <a:lnTo>
                      <a:pt x="1881" y="5"/>
                    </a:lnTo>
                    <a:lnTo>
                      <a:pt x="1900" y="18"/>
                    </a:lnTo>
                    <a:lnTo>
                      <a:pt x="1912" y="37"/>
                    </a:lnTo>
                    <a:lnTo>
                      <a:pt x="1917" y="60"/>
                    </a:lnTo>
                    <a:lnTo>
                      <a:pt x="1917" y="600"/>
                    </a:lnTo>
                    <a:lnTo>
                      <a:pt x="1912" y="623"/>
                    </a:lnTo>
                    <a:lnTo>
                      <a:pt x="1900" y="642"/>
                    </a:lnTo>
                    <a:lnTo>
                      <a:pt x="1881" y="654"/>
                    </a:lnTo>
                    <a:lnTo>
                      <a:pt x="1859" y="659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D9ADE3B1-4C43-4999-BDDB-1E33B5AAA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5" y="2763"/>
              <a:ext cx="728" cy="1621"/>
              <a:chOff x="13265" y="2763"/>
              <a:chExt cx="728" cy="1621"/>
            </a:xfrm>
          </p:grpSpPr>
          <p:sp>
            <p:nvSpPr>
              <p:cNvPr id="226" name="Freeform 193">
                <a:extLst>
                  <a:ext uri="{FF2B5EF4-FFF2-40B4-BE49-F238E27FC236}">
                    <a16:creationId xmlns:a16="http://schemas.microsoft.com/office/drawing/2014/main" xmlns="" id="{71B1FB47-AB38-4CB2-AE46-88BF03863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5" y="2763"/>
                <a:ext cx="728" cy="1621"/>
              </a:xfrm>
              <a:custGeom>
                <a:avLst/>
                <a:gdLst>
                  <a:gd name="T0" fmla="+- 0 13933 13265"/>
                  <a:gd name="T1" fmla="*/ T0 w 728"/>
                  <a:gd name="T2" fmla="+- 0 4384 2763"/>
                  <a:gd name="T3" fmla="*/ 4384 h 1621"/>
                  <a:gd name="T4" fmla="+- 0 13323 13265"/>
                  <a:gd name="T5" fmla="*/ T4 w 728"/>
                  <a:gd name="T6" fmla="+- 0 4384 2763"/>
                  <a:gd name="T7" fmla="*/ 4384 h 1621"/>
                  <a:gd name="T8" fmla="+- 0 13300 13265"/>
                  <a:gd name="T9" fmla="*/ T8 w 728"/>
                  <a:gd name="T10" fmla="+- 0 4379 2763"/>
                  <a:gd name="T11" fmla="*/ 4379 h 1621"/>
                  <a:gd name="T12" fmla="+- 0 13282 13265"/>
                  <a:gd name="T13" fmla="*/ T12 w 728"/>
                  <a:gd name="T14" fmla="+- 0 4366 2763"/>
                  <a:gd name="T15" fmla="*/ 4366 h 1621"/>
                  <a:gd name="T16" fmla="+- 0 13269 13265"/>
                  <a:gd name="T17" fmla="*/ T16 w 728"/>
                  <a:gd name="T18" fmla="+- 0 4347 2763"/>
                  <a:gd name="T19" fmla="*/ 4347 h 1621"/>
                  <a:gd name="T20" fmla="+- 0 13265 13265"/>
                  <a:gd name="T21" fmla="*/ T20 w 728"/>
                  <a:gd name="T22" fmla="+- 0 4324 2763"/>
                  <a:gd name="T23" fmla="*/ 4324 h 1621"/>
                  <a:gd name="T24" fmla="+- 0 13265 13265"/>
                  <a:gd name="T25" fmla="*/ T24 w 728"/>
                  <a:gd name="T26" fmla="+- 0 2822 2763"/>
                  <a:gd name="T27" fmla="*/ 2822 h 1621"/>
                  <a:gd name="T28" fmla="+- 0 13269 13265"/>
                  <a:gd name="T29" fmla="*/ T28 w 728"/>
                  <a:gd name="T30" fmla="+- 0 2799 2763"/>
                  <a:gd name="T31" fmla="*/ 2799 h 1621"/>
                  <a:gd name="T32" fmla="+- 0 13282 13265"/>
                  <a:gd name="T33" fmla="*/ T32 w 728"/>
                  <a:gd name="T34" fmla="+- 0 2780 2763"/>
                  <a:gd name="T35" fmla="*/ 2780 h 1621"/>
                  <a:gd name="T36" fmla="+- 0 13300 13265"/>
                  <a:gd name="T37" fmla="*/ T36 w 728"/>
                  <a:gd name="T38" fmla="+- 0 2767 2763"/>
                  <a:gd name="T39" fmla="*/ 2767 h 1621"/>
                  <a:gd name="T40" fmla="+- 0 13323 13265"/>
                  <a:gd name="T41" fmla="*/ T40 w 728"/>
                  <a:gd name="T42" fmla="+- 0 2763 2763"/>
                  <a:gd name="T43" fmla="*/ 2763 h 1621"/>
                  <a:gd name="T44" fmla="+- 0 13933 13265"/>
                  <a:gd name="T45" fmla="*/ T44 w 728"/>
                  <a:gd name="T46" fmla="+- 0 2763 2763"/>
                  <a:gd name="T47" fmla="*/ 2763 h 1621"/>
                  <a:gd name="T48" fmla="+- 0 13956 13265"/>
                  <a:gd name="T49" fmla="*/ T48 w 728"/>
                  <a:gd name="T50" fmla="+- 0 2767 2763"/>
                  <a:gd name="T51" fmla="*/ 2767 h 1621"/>
                  <a:gd name="T52" fmla="+- 0 13974 13265"/>
                  <a:gd name="T53" fmla="*/ T52 w 728"/>
                  <a:gd name="T54" fmla="+- 0 2780 2763"/>
                  <a:gd name="T55" fmla="*/ 2780 h 1621"/>
                  <a:gd name="T56" fmla="+- 0 13987 13265"/>
                  <a:gd name="T57" fmla="*/ T56 w 728"/>
                  <a:gd name="T58" fmla="+- 0 2799 2763"/>
                  <a:gd name="T59" fmla="*/ 2799 h 1621"/>
                  <a:gd name="T60" fmla="+- 0 13992 13265"/>
                  <a:gd name="T61" fmla="*/ T60 w 728"/>
                  <a:gd name="T62" fmla="+- 0 2822 2763"/>
                  <a:gd name="T63" fmla="*/ 2822 h 1621"/>
                  <a:gd name="T64" fmla="+- 0 13992 13265"/>
                  <a:gd name="T65" fmla="*/ T64 w 728"/>
                  <a:gd name="T66" fmla="+- 0 4324 2763"/>
                  <a:gd name="T67" fmla="*/ 4324 h 1621"/>
                  <a:gd name="T68" fmla="+- 0 13987 13265"/>
                  <a:gd name="T69" fmla="*/ T68 w 728"/>
                  <a:gd name="T70" fmla="+- 0 4347 2763"/>
                  <a:gd name="T71" fmla="*/ 4347 h 1621"/>
                  <a:gd name="T72" fmla="+- 0 13974 13265"/>
                  <a:gd name="T73" fmla="*/ T72 w 728"/>
                  <a:gd name="T74" fmla="+- 0 4366 2763"/>
                  <a:gd name="T75" fmla="*/ 4366 h 1621"/>
                  <a:gd name="T76" fmla="+- 0 13956 13265"/>
                  <a:gd name="T77" fmla="*/ T76 w 728"/>
                  <a:gd name="T78" fmla="+- 0 4379 2763"/>
                  <a:gd name="T79" fmla="*/ 4379 h 1621"/>
                  <a:gd name="T80" fmla="+- 0 13933 13265"/>
                  <a:gd name="T81" fmla="*/ T80 w 728"/>
                  <a:gd name="T82" fmla="+- 0 4384 2763"/>
                  <a:gd name="T83" fmla="*/ 4384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28" h="1621">
                    <a:moveTo>
                      <a:pt x="668" y="1621"/>
                    </a:moveTo>
                    <a:lnTo>
                      <a:pt x="58" y="1621"/>
                    </a:lnTo>
                    <a:lnTo>
                      <a:pt x="35" y="1616"/>
                    </a:lnTo>
                    <a:lnTo>
                      <a:pt x="17" y="1603"/>
                    </a:lnTo>
                    <a:lnTo>
                      <a:pt x="4" y="1584"/>
                    </a:lnTo>
                    <a:lnTo>
                      <a:pt x="0" y="1561"/>
                    </a:lnTo>
                    <a:lnTo>
                      <a:pt x="0" y="59"/>
                    </a:lnTo>
                    <a:lnTo>
                      <a:pt x="4" y="36"/>
                    </a:lnTo>
                    <a:lnTo>
                      <a:pt x="17" y="17"/>
                    </a:lnTo>
                    <a:lnTo>
                      <a:pt x="35" y="4"/>
                    </a:lnTo>
                    <a:lnTo>
                      <a:pt x="58" y="0"/>
                    </a:lnTo>
                    <a:lnTo>
                      <a:pt x="668" y="0"/>
                    </a:lnTo>
                    <a:lnTo>
                      <a:pt x="691" y="4"/>
                    </a:lnTo>
                    <a:lnTo>
                      <a:pt x="709" y="17"/>
                    </a:lnTo>
                    <a:lnTo>
                      <a:pt x="722" y="36"/>
                    </a:lnTo>
                    <a:lnTo>
                      <a:pt x="727" y="59"/>
                    </a:lnTo>
                    <a:lnTo>
                      <a:pt x="727" y="1561"/>
                    </a:lnTo>
                    <a:lnTo>
                      <a:pt x="722" y="1584"/>
                    </a:lnTo>
                    <a:lnTo>
                      <a:pt x="709" y="1603"/>
                    </a:lnTo>
                    <a:lnTo>
                      <a:pt x="691" y="1616"/>
                    </a:lnTo>
                    <a:lnTo>
                      <a:pt x="668" y="1621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010F239E-3FA5-4B28-9B19-69C7FDE05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15" y="2957"/>
              <a:ext cx="425" cy="597"/>
              <a:chOff x="13415" y="2957"/>
              <a:chExt cx="425" cy="597"/>
            </a:xfrm>
          </p:grpSpPr>
          <p:sp>
            <p:nvSpPr>
              <p:cNvPr id="225" name="Freeform 192">
                <a:extLst>
                  <a:ext uri="{FF2B5EF4-FFF2-40B4-BE49-F238E27FC236}">
                    <a16:creationId xmlns:a16="http://schemas.microsoft.com/office/drawing/2014/main" xmlns="" id="{D3E3D47F-3395-4804-8F9B-B84FB7CF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5" y="2957"/>
                <a:ext cx="425" cy="597"/>
              </a:xfrm>
              <a:custGeom>
                <a:avLst/>
                <a:gdLst>
                  <a:gd name="T0" fmla="+- 0 13780 13415"/>
                  <a:gd name="T1" fmla="*/ T0 w 425"/>
                  <a:gd name="T2" fmla="+- 0 3553 2957"/>
                  <a:gd name="T3" fmla="*/ 3553 h 597"/>
                  <a:gd name="T4" fmla="+- 0 13473 13415"/>
                  <a:gd name="T5" fmla="*/ T4 w 425"/>
                  <a:gd name="T6" fmla="+- 0 3553 2957"/>
                  <a:gd name="T7" fmla="*/ 3553 h 597"/>
                  <a:gd name="T8" fmla="+- 0 13450 13415"/>
                  <a:gd name="T9" fmla="*/ T8 w 425"/>
                  <a:gd name="T10" fmla="+- 0 3548 2957"/>
                  <a:gd name="T11" fmla="*/ 3548 h 597"/>
                  <a:gd name="T12" fmla="+- 0 13432 13415"/>
                  <a:gd name="T13" fmla="*/ T12 w 425"/>
                  <a:gd name="T14" fmla="+- 0 3535 2957"/>
                  <a:gd name="T15" fmla="*/ 3535 h 597"/>
                  <a:gd name="T16" fmla="+- 0 13419 13415"/>
                  <a:gd name="T17" fmla="*/ T16 w 425"/>
                  <a:gd name="T18" fmla="+- 0 3517 2957"/>
                  <a:gd name="T19" fmla="*/ 3517 h 597"/>
                  <a:gd name="T20" fmla="+- 0 13415 13415"/>
                  <a:gd name="T21" fmla="*/ T20 w 425"/>
                  <a:gd name="T22" fmla="+- 0 3494 2957"/>
                  <a:gd name="T23" fmla="*/ 3494 h 597"/>
                  <a:gd name="T24" fmla="+- 0 13415 13415"/>
                  <a:gd name="T25" fmla="*/ T24 w 425"/>
                  <a:gd name="T26" fmla="+- 0 3016 2957"/>
                  <a:gd name="T27" fmla="*/ 3016 h 597"/>
                  <a:gd name="T28" fmla="+- 0 13419 13415"/>
                  <a:gd name="T29" fmla="*/ T28 w 425"/>
                  <a:gd name="T30" fmla="+- 0 2993 2957"/>
                  <a:gd name="T31" fmla="*/ 2993 h 597"/>
                  <a:gd name="T32" fmla="+- 0 13432 13415"/>
                  <a:gd name="T33" fmla="*/ T32 w 425"/>
                  <a:gd name="T34" fmla="+- 0 2974 2957"/>
                  <a:gd name="T35" fmla="*/ 2974 h 597"/>
                  <a:gd name="T36" fmla="+- 0 13450 13415"/>
                  <a:gd name="T37" fmla="*/ T36 w 425"/>
                  <a:gd name="T38" fmla="+- 0 2961 2957"/>
                  <a:gd name="T39" fmla="*/ 2961 h 597"/>
                  <a:gd name="T40" fmla="+- 0 13473 13415"/>
                  <a:gd name="T41" fmla="*/ T40 w 425"/>
                  <a:gd name="T42" fmla="+- 0 2957 2957"/>
                  <a:gd name="T43" fmla="*/ 2957 h 597"/>
                  <a:gd name="T44" fmla="+- 0 13780 13415"/>
                  <a:gd name="T45" fmla="*/ T44 w 425"/>
                  <a:gd name="T46" fmla="+- 0 2957 2957"/>
                  <a:gd name="T47" fmla="*/ 2957 h 597"/>
                  <a:gd name="T48" fmla="+- 0 13803 13415"/>
                  <a:gd name="T49" fmla="*/ T48 w 425"/>
                  <a:gd name="T50" fmla="+- 0 2961 2957"/>
                  <a:gd name="T51" fmla="*/ 2961 h 597"/>
                  <a:gd name="T52" fmla="+- 0 13822 13415"/>
                  <a:gd name="T53" fmla="*/ T52 w 425"/>
                  <a:gd name="T54" fmla="+- 0 2974 2957"/>
                  <a:gd name="T55" fmla="*/ 2974 h 597"/>
                  <a:gd name="T56" fmla="+- 0 13834 13415"/>
                  <a:gd name="T57" fmla="*/ T56 w 425"/>
                  <a:gd name="T58" fmla="+- 0 2993 2957"/>
                  <a:gd name="T59" fmla="*/ 2993 h 597"/>
                  <a:gd name="T60" fmla="+- 0 13839 13415"/>
                  <a:gd name="T61" fmla="*/ T60 w 425"/>
                  <a:gd name="T62" fmla="+- 0 3016 2957"/>
                  <a:gd name="T63" fmla="*/ 3016 h 597"/>
                  <a:gd name="T64" fmla="+- 0 13839 13415"/>
                  <a:gd name="T65" fmla="*/ T64 w 425"/>
                  <a:gd name="T66" fmla="+- 0 3494 2957"/>
                  <a:gd name="T67" fmla="*/ 3494 h 597"/>
                  <a:gd name="T68" fmla="+- 0 13834 13415"/>
                  <a:gd name="T69" fmla="*/ T68 w 425"/>
                  <a:gd name="T70" fmla="+- 0 3517 2957"/>
                  <a:gd name="T71" fmla="*/ 3517 h 597"/>
                  <a:gd name="T72" fmla="+- 0 13822 13415"/>
                  <a:gd name="T73" fmla="*/ T72 w 425"/>
                  <a:gd name="T74" fmla="+- 0 3535 2957"/>
                  <a:gd name="T75" fmla="*/ 3535 h 597"/>
                  <a:gd name="T76" fmla="+- 0 13803 13415"/>
                  <a:gd name="T77" fmla="*/ T76 w 425"/>
                  <a:gd name="T78" fmla="+- 0 3548 2957"/>
                  <a:gd name="T79" fmla="*/ 3548 h 597"/>
                  <a:gd name="T80" fmla="+- 0 13780 13415"/>
                  <a:gd name="T81" fmla="*/ T80 w 425"/>
                  <a:gd name="T82" fmla="+- 0 3553 2957"/>
                  <a:gd name="T83" fmla="*/ 3553 h 5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425" h="597">
                    <a:moveTo>
                      <a:pt x="365" y="596"/>
                    </a:moveTo>
                    <a:lnTo>
                      <a:pt x="58" y="596"/>
                    </a:lnTo>
                    <a:lnTo>
                      <a:pt x="35" y="591"/>
                    </a:lnTo>
                    <a:lnTo>
                      <a:pt x="17" y="578"/>
                    </a:lnTo>
                    <a:lnTo>
                      <a:pt x="4" y="560"/>
                    </a:lnTo>
                    <a:lnTo>
                      <a:pt x="0" y="537"/>
                    </a:lnTo>
                    <a:lnTo>
                      <a:pt x="0" y="59"/>
                    </a:lnTo>
                    <a:lnTo>
                      <a:pt x="4" y="36"/>
                    </a:lnTo>
                    <a:lnTo>
                      <a:pt x="17" y="17"/>
                    </a:lnTo>
                    <a:lnTo>
                      <a:pt x="35" y="4"/>
                    </a:lnTo>
                    <a:lnTo>
                      <a:pt x="58" y="0"/>
                    </a:lnTo>
                    <a:lnTo>
                      <a:pt x="365" y="0"/>
                    </a:lnTo>
                    <a:lnTo>
                      <a:pt x="388" y="4"/>
                    </a:lnTo>
                    <a:lnTo>
                      <a:pt x="407" y="17"/>
                    </a:lnTo>
                    <a:lnTo>
                      <a:pt x="419" y="36"/>
                    </a:lnTo>
                    <a:lnTo>
                      <a:pt x="424" y="59"/>
                    </a:lnTo>
                    <a:lnTo>
                      <a:pt x="424" y="537"/>
                    </a:lnTo>
                    <a:lnTo>
                      <a:pt x="419" y="560"/>
                    </a:lnTo>
                    <a:lnTo>
                      <a:pt x="407" y="578"/>
                    </a:lnTo>
                    <a:lnTo>
                      <a:pt x="388" y="591"/>
                    </a:lnTo>
                    <a:lnTo>
                      <a:pt x="365" y="596"/>
                    </a:lnTo>
                    <a:close/>
                  </a:path>
                </a:pathLst>
              </a:custGeom>
              <a:solidFill>
                <a:srgbClr val="B6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E266CAB1-17E1-4504-9A10-7CC667B92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19" y="2943"/>
              <a:ext cx="238" cy="634"/>
              <a:chOff x="13119" y="2943"/>
              <a:chExt cx="238" cy="634"/>
            </a:xfrm>
          </p:grpSpPr>
          <p:sp>
            <p:nvSpPr>
              <p:cNvPr id="224" name="Freeform 191">
                <a:extLst>
                  <a:ext uri="{FF2B5EF4-FFF2-40B4-BE49-F238E27FC236}">
                    <a16:creationId xmlns:a16="http://schemas.microsoft.com/office/drawing/2014/main" xmlns="" id="{C8A6B6E5-5FD1-47C1-A879-C81EA584D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9" y="2943"/>
                <a:ext cx="238" cy="634"/>
              </a:xfrm>
              <a:custGeom>
                <a:avLst/>
                <a:gdLst>
                  <a:gd name="T0" fmla="+- 0 13356 13119"/>
                  <a:gd name="T1" fmla="*/ T0 w 238"/>
                  <a:gd name="T2" fmla="+- 0 3576 2943"/>
                  <a:gd name="T3" fmla="*/ 3576 h 634"/>
                  <a:gd name="T4" fmla="+- 0 13119 13119"/>
                  <a:gd name="T5" fmla="*/ T4 w 238"/>
                  <a:gd name="T6" fmla="+- 0 3576 2943"/>
                  <a:gd name="T7" fmla="*/ 3576 h 634"/>
                  <a:gd name="T8" fmla="+- 0 13269 13119"/>
                  <a:gd name="T9" fmla="*/ T8 w 238"/>
                  <a:gd name="T10" fmla="+- 0 2946 2943"/>
                  <a:gd name="T11" fmla="*/ 2946 h 634"/>
                  <a:gd name="T12" fmla="+- 0 13271 13119"/>
                  <a:gd name="T13" fmla="*/ T12 w 238"/>
                  <a:gd name="T14" fmla="+- 0 2943 2943"/>
                  <a:gd name="T15" fmla="*/ 2943 h 634"/>
                  <a:gd name="T16" fmla="+- 0 13278 13119"/>
                  <a:gd name="T17" fmla="*/ T16 w 238"/>
                  <a:gd name="T18" fmla="+- 0 2945 2943"/>
                  <a:gd name="T19" fmla="*/ 2945 h 634"/>
                  <a:gd name="T20" fmla="+- 0 13284 13119"/>
                  <a:gd name="T21" fmla="*/ T20 w 238"/>
                  <a:gd name="T22" fmla="+- 0 2946 2943"/>
                  <a:gd name="T23" fmla="*/ 2946 h 634"/>
                  <a:gd name="T24" fmla="+- 0 13356 13119"/>
                  <a:gd name="T25" fmla="*/ T24 w 238"/>
                  <a:gd name="T26" fmla="+- 0 2946 2943"/>
                  <a:gd name="T27" fmla="*/ 2946 h 634"/>
                  <a:gd name="T28" fmla="+- 0 13356 13119"/>
                  <a:gd name="T29" fmla="*/ T28 w 238"/>
                  <a:gd name="T30" fmla="+- 0 3576 2943"/>
                  <a:gd name="T31" fmla="*/ 3576 h 6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38" h="634">
                    <a:moveTo>
                      <a:pt x="237" y="633"/>
                    </a:moveTo>
                    <a:lnTo>
                      <a:pt x="0" y="633"/>
                    </a:lnTo>
                    <a:lnTo>
                      <a:pt x="150" y="3"/>
                    </a:lnTo>
                    <a:lnTo>
                      <a:pt x="152" y="0"/>
                    </a:lnTo>
                    <a:lnTo>
                      <a:pt x="159" y="2"/>
                    </a:lnTo>
                    <a:lnTo>
                      <a:pt x="165" y="3"/>
                    </a:lnTo>
                    <a:lnTo>
                      <a:pt x="237" y="3"/>
                    </a:lnTo>
                    <a:lnTo>
                      <a:pt x="237" y="633"/>
                    </a:lnTo>
                    <a:close/>
                  </a:path>
                </a:pathLst>
              </a:custGeom>
              <a:solidFill>
                <a:srgbClr val="B6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D27581CE-3E72-4210-BACE-38DAEF3AD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7" y="3568"/>
              <a:ext cx="886" cy="813"/>
              <a:chOff x="13087" y="3568"/>
              <a:chExt cx="886" cy="813"/>
            </a:xfrm>
          </p:grpSpPr>
          <p:sp>
            <p:nvSpPr>
              <p:cNvPr id="223" name="Freeform 190">
                <a:extLst>
                  <a:ext uri="{FF2B5EF4-FFF2-40B4-BE49-F238E27FC236}">
                    <a16:creationId xmlns:a16="http://schemas.microsoft.com/office/drawing/2014/main" xmlns="" id="{B28C8435-D7C1-456A-B9D3-FAD437E52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7" y="3568"/>
                <a:ext cx="886" cy="813"/>
              </a:xfrm>
              <a:custGeom>
                <a:avLst/>
                <a:gdLst>
                  <a:gd name="T0" fmla="+- 0 13914 13087"/>
                  <a:gd name="T1" fmla="*/ T0 w 886"/>
                  <a:gd name="T2" fmla="+- 0 4381 3568"/>
                  <a:gd name="T3" fmla="*/ 4381 h 813"/>
                  <a:gd name="T4" fmla="+- 0 13145 13087"/>
                  <a:gd name="T5" fmla="*/ T4 w 886"/>
                  <a:gd name="T6" fmla="+- 0 4381 3568"/>
                  <a:gd name="T7" fmla="*/ 4381 h 813"/>
                  <a:gd name="T8" fmla="+- 0 13123 13087"/>
                  <a:gd name="T9" fmla="*/ T8 w 886"/>
                  <a:gd name="T10" fmla="+- 0 4376 3568"/>
                  <a:gd name="T11" fmla="*/ 4376 h 813"/>
                  <a:gd name="T12" fmla="+- 0 13104 13087"/>
                  <a:gd name="T13" fmla="*/ T12 w 886"/>
                  <a:gd name="T14" fmla="+- 0 4364 3568"/>
                  <a:gd name="T15" fmla="*/ 4364 h 813"/>
                  <a:gd name="T16" fmla="+- 0 13092 13087"/>
                  <a:gd name="T17" fmla="*/ T16 w 886"/>
                  <a:gd name="T18" fmla="+- 0 4345 3568"/>
                  <a:gd name="T19" fmla="*/ 4345 h 813"/>
                  <a:gd name="T20" fmla="+- 0 13087 13087"/>
                  <a:gd name="T21" fmla="*/ T20 w 886"/>
                  <a:gd name="T22" fmla="+- 0 4322 3568"/>
                  <a:gd name="T23" fmla="*/ 4322 h 813"/>
                  <a:gd name="T24" fmla="+- 0 13087 13087"/>
                  <a:gd name="T25" fmla="*/ T24 w 886"/>
                  <a:gd name="T26" fmla="+- 0 3628 3568"/>
                  <a:gd name="T27" fmla="*/ 3628 h 813"/>
                  <a:gd name="T28" fmla="+- 0 13092 13087"/>
                  <a:gd name="T29" fmla="*/ T28 w 886"/>
                  <a:gd name="T30" fmla="+- 0 3605 3568"/>
                  <a:gd name="T31" fmla="*/ 3605 h 813"/>
                  <a:gd name="T32" fmla="+- 0 13104 13087"/>
                  <a:gd name="T33" fmla="*/ T32 w 886"/>
                  <a:gd name="T34" fmla="+- 0 3586 3568"/>
                  <a:gd name="T35" fmla="*/ 3586 h 813"/>
                  <a:gd name="T36" fmla="+- 0 13123 13087"/>
                  <a:gd name="T37" fmla="*/ T36 w 886"/>
                  <a:gd name="T38" fmla="+- 0 3573 3568"/>
                  <a:gd name="T39" fmla="*/ 3573 h 813"/>
                  <a:gd name="T40" fmla="+- 0 13145 13087"/>
                  <a:gd name="T41" fmla="*/ T40 w 886"/>
                  <a:gd name="T42" fmla="+- 0 3568 3568"/>
                  <a:gd name="T43" fmla="*/ 3568 h 813"/>
                  <a:gd name="T44" fmla="+- 0 13914 13087"/>
                  <a:gd name="T45" fmla="*/ T44 w 886"/>
                  <a:gd name="T46" fmla="+- 0 3568 3568"/>
                  <a:gd name="T47" fmla="*/ 3568 h 813"/>
                  <a:gd name="T48" fmla="+- 0 13937 13087"/>
                  <a:gd name="T49" fmla="*/ T48 w 886"/>
                  <a:gd name="T50" fmla="+- 0 3573 3568"/>
                  <a:gd name="T51" fmla="*/ 3573 h 813"/>
                  <a:gd name="T52" fmla="+- 0 13955 13087"/>
                  <a:gd name="T53" fmla="*/ T52 w 886"/>
                  <a:gd name="T54" fmla="+- 0 3586 3568"/>
                  <a:gd name="T55" fmla="*/ 3586 h 813"/>
                  <a:gd name="T56" fmla="+- 0 13968 13087"/>
                  <a:gd name="T57" fmla="*/ T56 w 886"/>
                  <a:gd name="T58" fmla="+- 0 3605 3568"/>
                  <a:gd name="T59" fmla="*/ 3605 h 813"/>
                  <a:gd name="T60" fmla="+- 0 13972 13087"/>
                  <a:gd name="T61" fmla="*/ T60 w 886"/>
                  <a:gd name="T62" fmla="+- 0 3628 3568"/>
                  <a:gd name="T63" fmla="*/ 3628 h 813"/>
                  <a:gd name="T64" fmla="+- 0 13972 13087"/>
                  <a:gd name="T65" fmla="*/ T64 w 886"/>
                  <a:gd name="T66" fmla="+- 0 4322 3568"/>
                  <a:gd name="T67" fmla="*/ 4322 h 813"/>
                  <a:gd name="T68" fmla="+- 0 13968 13087"/>
                  <a:gd name="T69" fmla="*/ T68 w 886"/>
                  <a:gd name="T70" fmla="+- 0 4345 3568"/>
                  <a:gd name="T71" fmla="*/ 4345 h 813"/>
                  <a:gd name="T72" fmla="+- 0 13955 13087"/>
                  <a:gd name="T73" fmla="*/ T72 w 886"/>
                  <a:gd name="T74" fmla="+- 0 4364 3568"/>
                  <a:gd name="T75" fmla="*/ 4364 h 813"/>
                  <a:gd name="T76" fmla="+- 0 13937 13087"/>
                  <a:gd name="T77" fmla="*/ T76 w 886"/>
                  <a:gd name="T78" fmla="+- 0 4376 3568"/>
                  <a:gd name="T79" fmla="*/ 4376 h 813"/>
                  <a:gd name="T80" fmla="+- 0 13914 13087"/>
                  <a:gd name="T81" fmla="*/ T80 w 886"/>
                  <a:gd name="T82" fmla="+- 0 4381 3568"/>
                  <a:gd name="T83" fmla="*/ 4381 h 8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86" h="813">
                    <a:moveTo>
                      <a:pt x="827" y="813"/>
                    </a:moveTo>
                    <a:lnTo>
                      <a:pt x="58" y="813"/>
                    </a:lnTo>
                    <a:lnTo>
                      <a:pt x="36" y="808"/>
                    </a:lnTo>
                    <a:lnTo>
                      <a:pt x="17" y="796"/>
                    </a:lnTo>
                    <a:lnTo>
                      <a:pt x="5" y="777"/>
                    </a:lnTo>
                    <a:lnTo>
                      <a:pt x="0" y="754"/>
                    </a:lnTo>
                    <a:lnTo>
                      <a:pt x="0" y="60"/>
                    </a:lnTo>
                    <a:lnTo>
                      <a:pt x="5" y="37"/>
                    </a:lnTo>
                    <a:lnTo>
                      <a:pt x="17" y="18"/>
                    </a:lnTo>
                    <a:lnTo>
                      <a:pt x="36" y="5"/>
                    </a:lnTo>
                    <a:lnTo>
                      <a:pt x="58" y="0"/>
                    </a:lnTo>
                    <a:lnTo>
                      <a:pt x="827" y="0"/>
                    </a:lnTo>
                    <a:lnTo>
                      <a:pt x="850" y="5"/>
                    </a:lnTo>
                    <a:lnTo>
                      <a:pt x="868" y="18"/>
                    </a:lnTo>
                    <a:lnTo>
                      <a:pt x="881" y="37"/>
                    </a:lnTo>
                    <a:lnTo>
                      <a:pt x="885" y="60"/>
                    </a:lnTo>
                    <a:lnTo>
                      <a:pt x="885" y="754"/>
                    </a:lnTo>
                    <a:lnTo>
                      <a:pt x="881" y="777"/>
                    </a:lnTo>
                    <a:lnTo>
                      <a:pt x="868" y="796"/>
                    </a:lnTo>
                    <a:lnTo>
                      <a:pt x="850" y="808"/>
                    </a:lnTo>
                    <a:lnTo>
                      <a:pt x="827" y="813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90909618-1E9D-41BA-A273-AD10E5FF1F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5" y="4199"/>
              <a:ext cx="2322" cy="245"/>
              <a:chOff x="12955" y="4199"/>
              <a:chExt cx="2322" cy="245"/>
            </a:xfrm>
          </p:grpSpPr>
          <p:sp>
            <p:nvSpPr>
              <p:cNvPr id="221" name="Freeform 188">
                <a:extLst>
                  <a:ext uri="{FF2B5EF4-FFF2-40B4-BE49-F238E27FC236}">
                    <a16:creationId xmlns:a16="http://schemas.microsoft.com/office/drawing/2014/main" xmlns="" id="{BA1AEA46-2520-465B-B9E0-0231F2141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1" y="4344"/>
                <a:ext cx="1966" cy="100"/>
              </a:xfrm>
              <a:custGeom>
                <a:avLst/>
                <a:gdLst>
                  <a:gd name="T0" fmla="+- 0 15265 13311"/>
                  <a:gd name="T1" fmla="*/ T0 w 1966"/>
                  <a:gd name="T2" fmla="+- 0 4444 4344"/>
                  <a:gd name="T3" fmla="*/ 4444 h 100"/>
                  <a:gd name="T4" fmla="+- 0 13322 13311"/>
                  <a:gd name="T5" fmla="*/ T4 w 1966"/>
                  <a:gd name="T6" fmla="+- 0 4444 4344"/>
                  <a:gd name="T7" fmla="*/ 4444 h 100"/>
                  <a:gd name="T8" fmla="+- 0 13311 13311"/>
                  <a:gd name="T9" fmla="*/ T8 w 1966"/>
                  <a:gd name="T10" fmla="+- 0 4432 4344"/>
                  <a:gd name="T11" fmla="*/ 4432 h 100"/>
                  <a:gd name="T12" fmla="+- 0 13311 13311"/>
                  <a:gd name="T13" fmla="*/ T12 w 1966"/>
                  <a:gd name="T14" fmla="+- 0 4356 4344"/>
                  <a:gd name="T15" fmla="*/ 4356 h 100"/>
                  <a:gd name="T16" fmla="+- 0 13322 13311"/>
                  <a:gd name="T17" fmla="*/ T16 w 1966"/>
                  <a:gd name="T18" fmla="+- 0 4344 4344"/>
                  <a:gd name="T19" fmla="*/ 4344 h 100"/>
                  <a:gd name="T20" fmla="+- 0 15265 13311"/>
                  <a:gd name="T21" fmla="*/ T20 w 1966"/>
                  <a:gd name="T22" fmla="+- 0 4344 4344"/>
                  <a:gd name="T23" fmla="*/ 4344 h 100"/>
                  <a:gd name="T24" fmla="+- 0 15277 13311"/>
                  <a:gd name="T25" fmla="*/ T24 w 1966"/>
                  <a:gd name="T26" fmla="+- 0 4356 4344"/>
                  <a:gd name="T27" fmla="*/ 4356 h 100"/>
                  <a:gd name="T28" fmla="+- 0 15277 13311"/>
                  <a:gd name="T29" fmla="*/ T28 w 1966"/>
                  <a:gd name="T30" fmla="+- 0 4432 4344"/>
                  <a:gd name="T31" fmla="*/ 4432 h 100"/>
                  <a:gd name="T32" fmla="+- 0 15265 13311"/>
                  <a:gd name="T33" fmla="*/ T32 w 1966"/>
                  <a:gd name="T34" fmla="+- 0 4444 4344"/>
                  <a:gd name="T35" fmla="*/ 4444 h 1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966" h="100">
                    <a:moveTo>
                      <a:pt x="1954" y="100"/>
                    </a:moveTo>
                    <a:lnTo>
                      <a:pt x="11" y="100"/>
                    </a:lnTo>
                    <a:lnTo>
                      <a:pt x="0" y="88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954" y="0"/>
                    </a:lnTo>
                    <a:lnTo>
                      <a:pt x="1966" y="12"/>
                    </a:lnTo>
                    <a:lnTo>
                      <a:pt x="1966" y="88"/>
                    </a:lnTo>
                    <a:lnTo>
                      <a:pt x="1954" y="10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xmlns="" id="{F804E0C1-8DAF-48B1-A027-F684C71771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5" y="4199"/>
                <a:ext cx="32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28BC5C83-6ED2-4402-AF09-C83B7EE1D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19" y="4199"/>
              <a:ext cx="405" cy="243"/>
              <a:chOff x="15119" y="4199"/>
              <a:chExt cx="405" cy="243"/>
            </a:xfrm>
          </p:grpSpPr>
          <p:sp>
            <p:nvSpPr>
              <p:cNvPr id="220" name="Freeform 187">
                <a:extLst>
                  <a:ext uri="{FF2B5EF4-FFF2-40B4-BE49-F238E27FC236}">
                    <a16:creationId xmlns:a16="http://schemas.microsoft.com/office/drawing/2014/main" xmlns="" id="{0EEB973C-65D3-4529-9D85-6D2B3946B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9" y="4199"/>
                <a:ext cx="405" cy="243"/>
              </a:xfrm>
              <a:custGeom>
                <a:avLst/>
                <a:gdLst>
                  <a:gd name="T0" fmla="+- 0 15473 15119"/>
                  <a:gd name="T1" fmla="*/ T0 w 405"/>
                  <a:gd name="T2" fmla="+- 0 4441 4199"/>
                  <a:gd name="T3" fmla="*/ 4441 h 243"/>
                  <a:gd name="T4" fmla="+- 0 15168 15119"/>
                  <a:gd name="T5" fmla="*/ T4 w 405"/>
                  <a:gd name="T6" fmla="+- 0 4441 4199"/>
                  <a:gd name="T7" fmla="*/ 4441 h 243"/>
                  <a:gd name="T8" fmla="+- 0 15149 15119"/>
                  <a:gd name="T9" fmla="*/ T8 w 405"/>
                  <a:gd name="T10" fmla="+- 0 4437 4199"/>
                  <a:gd name="T11" fmla="*/ 4437 h 243"/>
                  <a:gd name="T12" fmla="+- 0 15133 15119"/>
                  <a:gd name="T13" fmla="*/ T12 w 405"/>
                  <a:gd name="T14" fmla="+- 0 4426 4199"/>
                  <a:gd name="T15" fmla="*/ 4426 h 243"/>
                  <a:gd name="T16" fmla="+- 0 15123 15119"/>
                  <a:gd name="T17" fmla="*/ T16 w 405"/>
                  <a:gd name="T18" fmla="+- 0 4410 4199"/>
                  <a:gd name="T19" fmla="*/ 4410 h 243"/>
                  <a:gd name="T20" fmla="+- 0 15119 15119"/>
                  <a:gd name="T21" fmla="*/ T20 w 405"/>
                  <a:gd name="T22" fmla="+- 0 4391 4199"/>
                  <a:gd name="T23" fmla="*/ 4391 h 243"/>
                  <a:gd name="T24" fmla="+- 0 15119 15119"/>
                  <a:gd name="T25" fmla="*/ T24 w 405"/>
                  <a:gd name="T26" fmla="+- 0 4249 4199"/>
                  <a:gd name="T27" fmla="*/ 4249 h 243"/>
                  <a:gd name="T28" fmla="+- 0 15123 15119"/>
                  <a:gd name="T29" fmla="*/ T28 w 405"/>
                  <a:gd name="T30" fmla="+- 0 4230 4199"/>
                  <a:gd name="T31" fmla="*/ 4230 h 243"/>
                  <a:gd name="T32" fmla="+- 0 15133 15119"/>
                  <a:gd name="T33" fmla="*/ T32 w 405"/>
                  <a:gd name="T34" fmla="+- 0 4214 4199"/>
                  <a:gd name="T35" fmla="*/ 4214 h 243"/>
                  <a:gd name="T36" fmla="+- 0 15149 15119"/>
                  <a:gd name="T37" fmla="*/ T36 w 405"/>
                  <a:gd name="T38" fmla="+- 0 4203 4199"/>
                  <a:gd name="T39" fmla="*/ 4203 h 243"/>
                  <a:gd name="T40" fmla="+- 0 15168 15119"/>
                  <a:gd name="T41" fmla="*/ T40 w 405"/>
                  <a:gd name="T42" fmla="+- 0 4199 4199"/>
                  <a:gd name="T43" fmla="*/ 4199 h 243"/>
                  <a:gd name="T44" fmla="+- 0 15473 15119"/>
                  <a:gd name="T45" fmla="*/ T44 w 405"/>
                  <a:gd name="T46" fmla="+- 0 4199 4199"/>
                  <a:gd name="T47" fmla="*/ 4199 h 243"/>
                  <a:gd name="T48" fmla="+- 0 15493 15119"/>
                  <a:gd name="T49" fmla="*/ T48 w 405"/>
                  <a:gd name="T50" fmla="+- 0 4203 4199"/>
                  <a:gd name="T51" fmla="*/ 4203 h 243"/>
                  <a:gd name="T52" fmla="+- 0 15508 15119"/>
                  <a:gd name="T53" fmla="*/ T52 w 405"/>
                  <a:gd name="T54" fmla="+- 0 4214 4199"/>
                  <a:gd name="T55" fmla="*/ 4214 h 243"/>
                  <a:gd name="T56" fmla="+- 0 15519 15119"/>
                  <a:gd name="T57" fmla="*/ T56 w 405"/>
                  <a:gd name="T58" fmla="+- 0 4230 4199"/>
                  <a:gd name="T59" fmla="*/ 4230 h 243"/>
                  <a:gd name="T60" fmla="+- 0 15523 15119"/>
                  <a:gd name="T61" fmla="*/ T60 w 405"/>
                  <a:gd name="T62" fmla="+- 0 4249 4199"/>
                  <a:gd name="T63" fmla="*/ 4249 h 243"/>
                  <a:gd name="T64" fmla="+- 0 15523 15119"/>
                  <a:gd name="T65" fmla="*/ T64 w 405"/>
                  <a:gd name="T66" fmla="+- 0 4391 4199"/>
                  <a:gd name="T67" fmla="*/ 4391 h 243"/>
                  <a:gd name="T68" fmla="+- 0 15519 15119"/>
                  <a:gd name="T69" fmla="*/ T68 w 405"/>
                  <a:gd name="T70" fmla="+- 0 4410 4199"/>
                  <a:gd name="T71" fmla="*/ 4410 h 243"/>
                  <a:gd name="T72" fmla="+- 0 15508 15119"/>
                  <a:gd name="T73" fmla="*/ T72 w 405"/>
                  <a:gd name="T74" fmla="+- 0 4426 4199"/>
                  <a:gd name="T75" fmla="*/ 4426 h 243"/>
                  <a:gd name="T76" fmla="+- 0 15493 15119"/>
                  <a:gd name="T77" fmla="*/ T76 w 405"/>
                  <a:gd name="T78" fmla="+- 0 4437 4199"/>
                  <a:gd name="T79" fmla="*/ 4437 h 243"/>
                  <a:gd name="T80" fmla="+- 0 15473 15119"/>
                  <a:gd name="T81" fmla="*/ T80 w 405"/>
                  <a:gd name="T82" fmla="+- 0 4441 4199"/>
                  <a:gd name="T83" fmla="*/ 4441 h 2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405" h="243">
                    <a:moveTo>
                      <a:pt x="354" y="242"/>
                    </a:moveTo>
                    <a:lnTo>
                      <a:pt x="49" y="242"/>
                    </a:lnTo>
                    <a:lnTo>
                      <a:pt x="30" y="238"/>
                    </a:lnTo>
                    <a:lnTo>
                      <a:pt x="14" y="227"/>
                    </a:lnTo>
                    <a:lnTo>
                      <a:pt x="4" y="211"/>
                    </a:lnTo>
                    <a:lnTo>
                      <a:pt x="0" y="192"/>
                    </a:lnTo>
                    <a:lnTo>
                      <a:pt x="0" y="50"/>
                    </a:lnTo>
                    <a:lnTo>
                      <a:pt x="4" y="31"/>
                    </a:lnTo>
                    <a:lnTo>
                      <a:pt x="14" y="15"/>
                    </a:lnTo>
                    <a:lnTo>
                      <a:pt x="30" y="4"/>
                    </a:lnTo>
                    <a:lnTo>
                      <a:pt x="49" y="0"/>
                    </a:lnTo>
                    <a:lnTo>
                      <a:pt x="354" y="0"/>
                    </a:lnTo>
                    <a:lnTo>
                      <a:pt x="374" y="4"/>
                    </a:lnTo>
                    <a:lnTo>
                      <a:pt x="389" y="15"/>
                    </a:lnTo>
                    <a:lnTo>
                      <a:pt x="400" y="31"/>
                    </a:lnTo>
                    <a:lnTo>
                      <a:pt x="404" y="50"/>
                    </a:lnTo>
                    <a:lnTo>
                      <a:pt x="404" y="192"/>
                    </a:lnTo>
                    <a:lnTo>
                      <a:pt x="400" y="211"/>
                    </a:lnTo>
                    <a:lnTo>
                      <a:pt x="389" y="227"/>
                    </a:lnTo>
                    <a:lnTo>
                      <a:pt x="374" y="238"/>
                    </a:lnTo>
                    <a:lnTo>
                      <a:pt x="354" y="242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14DD99DB-AC4B-4194-9DFF-4BEE6B88D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9" y="4168"/>
              <a:ext cx="497" cy="503"/>
              <a:chOff x="14389" y="4168"/>
              <a:chExt cx="497" cy="503"/>
            </a:xfrm>
          </p:grpSpPr>
          <p:sp>
            <p:nvSpPr>
              <p:cNvPr id="218" name="Freeform 185">
                <a:extLst>
                  <a:ext uri="{FF2B5EF4-FFF2-40B4-BE49-F238E27FC236}">
                    <a16:creationId xmlns:a16="http://schemas.microsoft.com/office/drawing/2014/main" xmlns="" id="{EBC74B91-9A7A-40A5-AC56-6F3EE8B0F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9" y="4168"/>
                <a:ext cx="497" cy="503"/>
              </a:xfrm>
              <a:custGeom>
                <a:avLst/>
                <a:gdLst>
                  <a:gd name="T0" fmla="+- 0 14636 14389"/>
                  <a:gd name="T1" fmla="*/ T0 w 497"/>
                  <a:gd name="T2" fmla="+- 0 4670 4168"/>
                  <a:gd name="T3" fmla="*/ 4670 h 503"/>
                  <a:gd name="T4" fmla="+- 0 14541 14389"/>
                  <a:gd name="T5" fmla="*/ T4 w 497"/>
                  <a:gd name="T6" fmla="+- 0 4652 4168"/>
                  <a:gd name="T7" fmla="*/ 4652 h 503"/>
                  <a:gd name="T8" fmla="+- 0 14461 14389"/>
                  <a:gd name="T9" fmla="*/ T8 w 497"/>
                  <a:gd name="T10" fmla="+- 0 4598 4168"/>
                  <a:gd name="T11" fmla="*/ 4598 h 503"/>
                  <a:gd name="T12" fmla="+- 0 14418 14389"/>
                  <a:gd name="T13" fmla="*/ T12 w 497"/>
                  <a:gd name="T14" fmla="+- 0 4539 4168"/>
                  <a:gd name="T15" fmla="*/ 4539 h 503"/>
                  <a:gd name="T16" fmla="+- 0 14392 14389"/>
                  <a:gd name="T17" fmla="*/ T16 w 497"/>
                  <a:gd name="T18" fmla="+- 0 4463 4168"/>
                  <a:gd name="T19" fmla="*/ 4463 h 503"/>
                  <a:gd name="T20" fmla="+- 0 14389 14389"/>
                  <a:gd name="T21" fmla="*/ T20 w 497"/>
                  <a:gd name="T22" fmla="+- 0 4421 4168"/>
                  <a:gd name="T23" fmla="*/ 4421 h 503"/>
                  <a:gd name="T24" fmla="+- 0 14389 14389"/>
                  <a:gd name="T25" fmla="*/ T24 w 497"/>
                  <a:gd name="T26" fmla="+- 0 4418 4168"/>
                  <a:gd name="T27" fmla="*/ 4418 h 503"/>
                  <a:gd name="T28" fmla="+- 0 14400 14389"/>
                  <a:gd name="T29" fmla="*/ T28 w 497"/>
                  <a:gd name="T30" fmla="+- 0 4343 4168"/>
                  <a:gd name="T31" fmla="*/ 4343 h 503"/>
                  <a:gd name="T32" fmla="+- 0 14440 14389"/>
                  <a:gd name="T33" fmla="*/ T32 w 497"/>
                  <a:gd name="T34" fmla="+- 0 4264 4168"/>
                  <a:gd name="T35" fmla="*/ 4264 h 503"/>
                  <a:gd name="T36" fmla="+- 0 14511 14389"/>
                  <a:gd name="T37" fmla="*/ T36 w 497"/>
                  <a:gd name="T38" fmla="+- 0 4201 4168"/>
                  <a:gd name="T39" fmla="*/ 4201 h 503"/>
                  <a:gd name="T40" fmla="+- 0 14580 14389"/>
                  <a:gd name="T41" fmla="*/ T40 w 497"/>
                  <a:gd name="T42" fmla="+- 0 4174 4168"/>
                  <a:gd name="T43" fmla="*/ 4174 h 503"/>
                  <a:gd name="T44" fmla="+- 0 14618 14389"/>
                  <a:gd name="T45" fmla="*/ T44 w 497"/>
                  <a:gd name="T46" fmla="+- 0 4168 4168"/>
                  <a:gd name="T47" fmla="*/ 4168 h 503"/>
                  <a:gd name="T48" fmla="+- 0 14636 14389"/>
                  <a:gd name="T49" fmla="*/ T48 w 497"/>
                  <a:gd name="T50" fmla="+- 0 4168 4168"/>
                  <a:gd name="T51" fmla="*/ 4168 h 503"/>
                  <a:gd name="T52" fmla="+- 0 14720 14389"/>
                  <a:gd name="T53" fmla="*/ T52 w 497"/>
                  <a:gd name="T54" fmla="+- 0 4182 4168"/>
                  <a:gd name="T55" fmla="*/ 4182 h 503"/>
                  <a:gd name="T56" fmla="+- 0 14793 14389"/>
                  <a:gd name="T57" fmla="*/ T56 w 497"/>
                  <a:gd name="T58" fmla="+- 0 4224 4168"/>
                  <a:gd name="T59" fmla="*/ 4224 h 503"/>
                  <a:gd name="T60" fmla="+- 0 14836 14389"/>
                  <a:gd name="T61" fmla="*/ T60 w 497"/>
                  <a:gd name="T62" fmla="+- 0 4270 4168"/>
                  <a:gd name="T63" fmla="*/ 4270 h 503"/>
                  <a:gd name="T64" fmla="+- 0 14866 14389"/>
                  <a:gd name="T65" fmla="*/ T64 w 497"/>
                  <a:gd name="T66" fmla="+- 0 4324 4168"/>
                  <a:gd name="T67" fmla="*/ 4324 h 503"/>
                  <a:gd name="T68" fmla="+- 0 14884 14389"/>
                  <a:gd name="T69" fmla="*/ T68 w 497"/>
                  <a:gd name="T70" fmla="+- 0 4398 4168"/>
                  <a:gd name="T71" fmla="*/ 4398 h 503"/>
                  <a:gd name="T72" fmla="+- 0 14885 14389"/>
                  <a:gd name="T73" fmla="*/ T72 w 497"/>
                  <a:gd name="T74" fmla="+- 0 4418 4168"/>
                  <a:gd name="T75" fmla="*/ 4418 h 503"/>
                  <a:gd name="T76" fmla="+- 0 14885 14389"/>
                  <a:gd name="T77" fmla="*/ T76 w 497"/>
                  <a:gd name="T78" fmla="+- 0 4423 4168"/>
                  <a:gd name="T79" fmla="*/ 4423 h 503"/>
                  <a:gd name="T80" fmla="+- 0 14873 14389"/>
                  <a:gd name="T81" fmla="*/ T80 w 497"/>
                  <a:gd name="T82" fmla="+- 0 4499 4168"/>
                  <a:gd name="T83" fmla="*/ 4499 h 503"/>
                  <a:gd name="T84" fmla="+- 0 14839 14389"/>
                  <a:gd name="T85" fmla="*/ T84 w 497"/>
                  <a:gd name="T86" fmla="+- 0 4566 4168"/>
                  <a:gd name="T87" fmla="*/ 4566 h 503"/>
                  <a:gd name="T88" fmla="+- 0 14774 14389"/>
                  <a:gd name="T89" fmla="*/ T88 w 497"/>
                  <a:gd name="T90" fmla="+- 0 4629 4168"/>
                  <a:gd name="T91" fmla="*/ 4629 h 503"/>
                  <a:gd name="T92" fmla="+- 0 14686 14389"/>
                  <a:gd name="T93" fmla="*/ T92 w 497"/>
                  <a:gd name="T94" fmla="+- 0 4666 4168"/>
                  <a:gd name="T95" fmla="*/ 4666 h 503"/>
                  <a:gd name="T96" fmla="+- 0 14636 14389"/>
                  <a:gd name="T97" fmla="*/ T96 w 497"/>
                  <a:gd name="T98" fmla="+- 0 4670 4168"/>
                  <a:gd name="T99" fmla="*/ 4670 h 5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497" h="503">
                    <a:moveTo>
                      <a:pt x="247" y="502"/>
                    </a:moveTo>
                    <a:lnTo>
                      <a:pt x="152" y="484"/>
                    </a:lnTo>
                    <a:lnTo>
                      <a:pt x="72" y="430"/>
                    </a:lnTo>
                    <a:lnTo>
                      <a:pt x="29" y="371"/>
                    </a:lnTo>
                    <a:lnTo>
                      <a:pt x="3" y="295"/>
                    </a:lnTo>
                    <a:lnTo>
                      <a:pt x="0" y="253"/>
                    </a:lnTo>
                    <a:lnTo>
                      <a:pt x="0" y="250"/>
                    </a:lnTo>
                    <a:lnTo>
                      <a:pt x="11" y="175"/>
                    </a:lnTo>
                    <a:lnTo>
                      <a:pt x="51" y="96"/>
                    </a:lnTo>
                    <a:lnTo>
                      <a:pt x="122" y="33"/>
                    </a:lnTo>
                    <a:lnTo>
                      <a:pt x="191" y="6"/>
                    </a:lnTo>
                    <a:lnTo>
                      <a:pt x="229" y="0"/>
                    </a:lnTo>
                    <a:lnTo>
                      <a:pt x="247" y="0"/>
                    </a:lnTo>
                    <a:lnTo>
                      <a:pt x="331" y="14"/>
                    </a:lnTo>
                    <a:lnTo>
                      <a:pt x="404" y="56"/>
                    </a:lnTo>
                    <a:lnTo>
                      <a:pt x="447" y="102"/>
                    </a:lnTo>
                    <a:lnTo>
                      <a:pt x="477" y="156"/>
                    </a:lnTo>
                    <a:lnTo>
                      <a:pt x="495" y="230"/>
                    </a:lnTo>
                    <a:lnTo>
                      <a:pt x="496" y="250"/>
                    </a:lnTo>
                    <a:lnTo>
                      <a:pt x="496" y="255"/>
                    </a:lnTo>
                    <a:lnTo>
                      <a:pt x="484" y="331"/>
                    </a:lnTo>
                    <a:lnTo>
                      <a:pt x="450" y="398"/>
                    </a:lnTo>
                    <a:lnTo>
                      <a:pt x="385" y="461"/>
                    </a:lnTo>
                    <a:lnTo>
                      <a:pt x="297" y="498"/>
                    </a:lnTo>
                    <a:lnTo>
                      <a:pt x="247" y="502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xmlns="" id="{54684072-1DA3-474E-A4A6-0CB707FE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23" y="4304"/>
                <a:ext cx="22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34119A46-7DB2-48E7-8A04-FEB63609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06" y="4168"/>
              <a:ext cx="497" cy="503"/>
              <a:chOff x="13206" y="4168"/>
              <a:chExt cx="497" cy="503"/>
            </a:xfrm>
          </p:grpSpPr>
          <p:sp>
            <p:nvSpPr>
              <p:cNvPr id="216" name="Freeform 183">
                <a:extLst>
                  <a:ext uri="{FF2B5EF4-FFF2-40B4-BE49-F238E27FC236}">
                    <a16:creationId xmlns:a16="http://schemas.microsoft.com/office/drawing/2014/main" xmlns="" id="{FA189A65-34A9-4E17-9DB0-BD32399DF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6" y="4168"/>
                <a:ext cx="497" cy="503"/>
              </a:xfrm>
              <a:custGeom>
                <a:avLst/>
                <a:gdLst>
                  <a:gd name="T0" fmla="+- 0 13455 13206"/>
                  <a:gd name="T1" fmla="*/ T0 w 497"/>
                  <a:gd name="T2" fmla="+- 0 4670 4168"/>
                  <a:gd name="T3" fmla="*/ 4670 h 503"/>
                  <a:gd name="T4" fmla="+- 0 13359 13206"/>
                  <a:gd name="T5" fmla="*/ T4 w 497"/>
                  <a:gd name="T6" fmla="+- 0 4652 4168"/>
                  <a:gd name="T7" fmla="*/ 4652 h 503"/>
                  <a:gd name="T8" fmla="+- 0 13279 13206"/>
                  <a:gd name="T9" fmla="*/ T8 w 497"/>
                  <a:gd name="T10" fmla="+- 0 4598 4168"/>
                  <a:gd name="T11" fmla="*/ 4598 h 503"/>
                  <a:gd name="T12" fmla="+- 0 13231 13206"/>
                  <a:gd name="T13" fmla="*/ T12 w 497"/>
                  <a:gd name="T14" fmla="+- 0 4532 4168"/>
                  <a:gd name="T15" fmla="*/ 4532 h 503"/>
                  <a:gd name="T16" fmla="+- 0 13209 13206"/>
                  <a:gd name="T17" fmla="*/ T16 w 497"/>
                  <a:gd name="T18" fmla="+- 0 4467 4168"/>
                  <a:gd name="T19" fmla="*/ 4467 h 503"/>
                  <a:gd name="T20" fmla="+- 0 13206 13206"/>
                  <a:gd name="T21" fmla="*/ T20 w 497"/>
                  <a:gd name="T22" fmla="+- 0 4423 4168"/>
                  <a:gd name="T23" fmla="*/ 4423 h 503"/>
                  <a:gd name="T24" fmla="+- 0 13206 13206"/>
                  <a:gd name="T25" fmla="*/ T24 w 497"/>
                  <a:gd name="T26" fmla="+- 0 4418 4168"/>
                  <a:gd name="T27" fmla="*/ 4418 h 503"/>
                  <a:gd name="T28" fmla="+- 0 13218 13206"/>
                  <a:gd name="T29" fmla="*/ T28 w 497"/>
                  <a:gd name="T30" fmla="+- 0 4343 4168"/>
                  <a:gd name="T31" fmla="*/ 4343 h 503"/>
                  <a:gd name="T32" fmla="+- 0 13251 13206"/>
                  <a:gd name="T33" fmla="*/ T32 w 497"/>
                  <a:gd name="T34" fmla="+- 0 4273 4168"/>
                  <a:gd name="T35" fmla="*/ 4273 h 503"/>
                  <a:gd name="T36" fmla="+- 0 13272 13206"/>
                  <a:gd name="T37" fmla="*/ T36 w 497"/>
                  <a:gd name="T38" fmla="+- 0 4249 4168"/>
                  <a:gd name="T39" fmla="*/ 4249 h 503"/>
                  <a:gd name="T40" fmla="+- 0 13276 13206"/>
                  <a:gd name="T41" fmla="*/ T40 w 497"/>
                  <a:gd name="T42" fmla="+- 0 4245 4168"/>
                  <a:gd name="T43" fmla="*/ 4245 h 503"/>
                  <a:gd name="T44" fmla="+- 0 13332 13206"/>
                  <a:gd name="T45" fmla="*/ T44 w 497"/>
                  <a:gd name="T46" fmla="+- 0 4200 4168"/>
                  <a:gd name="T47" fmla="*/ 4200 h 503"/>
                  <a:gd name="T48" fmla="+- 0 13411 13206"/>
                  <a:gd name="T49" fmla="*/ T48 w 497"/>
                  <a:gd name="T50" fmla="+- 0 4172 4168"/>
                  <a:gd name="T51" fmla="*/ 4172 h 503"/>
                  <a:gd name="T52" fmla="+- 0 13455 13206"/>
                  <a:gd name="T53" fmla="*/ T52 w 497"/>
                  <a:gd name="T54" fmla="+- 0 4168 4168"/>
                  <a:gd name="T55" fmla="*/ 4168 h 503"/>
                  <a:gd name="T56" fmla="+- 0 13463 13206"/>
                  <a:gd name="T57" fmla="*/ T56 w 497"/>
                  <a:gd name="T58" fmla="+- 0 4168 4168"/>
                  <a:gd name="T59" fmla="*/ 4168 h 503"/>
                  <a:gd name="T60" fmla="+- 0 13535 13206"/>
                  <a:gd name="T61" fmla="*/ T60 w 497"/>
                  <a:gd name="T62" fmla="+- 0 4180 4168"/>
                  <a:gd name="T63" fmla="*/ 4180 h 503"/>
                  <a:gd name="T64" fmla="+- 0 13597 13206"/>
                  <a:gd name="T65" fmla="*/ T64 w 497"/>
                  <a:gd name="T66" fmla="+- 0 4213 4168"/>
                  <a:gd name="T67" fmla="*/ 4213 h 503"/>
                  <a:gd name="T68" fmla="+- 0 13655 13206"/>
                  <a:gd name="T69" fmla="*/ T68 w 497"/>
                  <a:gd name="T70" fmla="+- 0 4270 4168"/>
                  <a:gd name="T71" fmla="*/ 4270 h 503"/>
                  <a:gd name="T72" fmla="+- 0 13692 13206"/>
                  <a:gd name="T73" fmla="*/ T72 w 497"/>
                  <a:gd name="T74" fmla="+- 0 4343 4168"/>
                  <a:gd name="T75" fmla="*/ 4343 h 503"/>
                  <a:gd name="T76" fmla="+- 0 13702 13206"/>
                  <a:gd name="T77" fmla="*/ T76 w 497"/>
                  <a:gd name="T78" fmla="+- 0 4418 4168"/>
                  <a:gd name="T79" fmla="*/ 4418 h 503"/>
                  <a:gd name="T80" fmla="+- 0 13702 13206"/>
                  <a:gd name="T81" fmla="*/ T80 w 497"/>
                  <a:gd name="T82" fmla="+- 0 4421 4168"/>
                  <a:gd name="T83" fmla="*/ 4421 h 503"/>
                  <a:gd name="T84" fmla="+- 0 13689 13206"/>
                  <a:gd name="T85" fmla="*/ T84 w 497"/>
                  <a:gd name="T86" fmla="+- 0 4502 4168"/>
                  <a:gd name="T87" fmla="*/ 4502 h 503"/>
                  <a:gd name="T88" fmla="+- 0 13651 13206"/>
                  <a:gd name="T89" fmla="*/ T88 w 497"/>
                  <a:gd name="T90" fmla="+- 0 4573 4168"/>
                  <a:gd name="T91" fmla="*/ 4573 h 503"/>
                  <a:gd name="T92" fmla="+- 0 13592 13206"/>
                  <a:gd name="T93" fmla="*/ T92 w 497"/>
                  <a:gd name="T94" fmla="+- 0 4629 4168"/>
                  <a:gd name="T95" fmla="*/ 4629 h 503"/>
                  <a:gd name="T96" fmla="+- 0 13504 13206"/>
                  <a:gd name="T97" fmla="*/ T96 w 497"/>
                  <a:gd name="T98" fmla="+- 0 4666 4168"/>
                  <a:gd name="T99" fmla="*/ 4666 h 503"/>
                  <a:gd name="T100" fmla="+- 0 13455 13206"/>
                  <a:gd name="T101" fmla="*/ T100 w 497"/>
                  <a:gd name="T102" fmla="+- 0 4670 4168"/>
                  <a:gd name="T103" fmla="*/ 4670 h 5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497" h="503">
                    <a:moveTo>
                      <a:pt x="249" y="502"/>
                    </a:moveTo>
                    <a:lnTo>
                      <a:pt x="153" y="484"/>
                    </a:lnTo>
                    <a:lnTo>
                      <a:pt x="73" y="430"/>
                    </a:lnTo>
                    <a:lnTo>
                      <a:pt x="25" y="364"/>
                    </a:lnTo>
                    <a:lnTo>
                      <a:pt x="3" y="299"/>
                    </a:lnTo>
                    <a:lnTo>
                      <a:pt x="0" y="255"/>
                    </a:lnTo>
                    <a:lnTo>
                      <a:pt x="0" y="250"/>
                    </a:lnTo>
                    <a:lnTo>
                      <a:pt x="12" y="175"/>
                    </a:lnTo>
                    <a:lnTo>
                      <a:pt x="45" y="105"/>
                    </a:lnTo>
                    <a:lnTo>
                      <a:pt x="66" y="81"/>
                    </a:lnTo>
                    <a:lnTo>
                      <a:pt x="70" y="77"/>
                    </a:lnTo>
                    <a:lnTo>
                      <a:pt x="126" y="32"/>
                    </a:lnTo>
                    <a:lnTo>
                      <a:pt x="205" y="4"/>
                    </a:lnTo>
                    <a:lnTo>
                      <a:pt x="249" y="0"/>
                    </a:lnTo>
                    <a:lnTo>
                      <a:pt x="257" y="0"/>
                    </a:lnTo>
                    <a:lnTo>
                      <a:pt x="329" y="12"/>
                    </a:lnTo>
                    <a:lnTo>
                      <a:pt x="391" y="45"/>
                    </a:lnTo>
                    <a:lnTo>
                      <a:pt x="449" y="102"/>
                    </a:lnTo>
                    <a:lnTo>
                      <a:pt x="486" y="175"/>
                    </a:lnTo>
                    <a:lnTo>
                      <a:pt x="496" y="250"/>
                    </a:lnTo>
                    <a:lnTo>
                      <a:pt x="496" y="253"/>
                    </a:lnTo>
                    <a:lnTo>
                      <a:pt x="483" y="334"/>
                    </a:lnTo>
                    <a:lnTo>
                      <a:pt x="445" y="405"/>
                    </a:lnTo>
                    <a:lnTo>
                      <a:pt x="386" y="461"/>
                    </a:lnTo>
                    <a:lnTo>
                      <a:pt x="298" y="498"/>
                    </a:lnTo>
                    <a:lnTo>
                      <a:pt x="249" y="502"/>
                    </a:lnTo>
                    <a:close/>
                  </a:path>
                </a:pathLst>
              </a:custGeom>
              <a:solidFill>
                <a:srgbClr val="3D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17" name="Picture 216">
                <a:extLst>
                  <a:ext uri="{FF2B5EF4-FFF2-40B4-BE49-F238E27FC236}">
                    <a16:creationId xmlns:a16="http://schemas.microsoft.com/office/drawing/2014/main" xmlns="" id="{DD294AA4-068A-4D5B-80F9-1C089AD2EB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1" y="4304"/>
                <a:ext cx="22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96485140-A77C-4A3F-9F13-D1AB41C53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94" y="3719"/>
              <a:ext cx="155" cy="2"/>
              <a:chOff x="13594" y="3719"/>
              <a:chExt cx="155" cy="2"/>
            </a:xfrm>
          </p:grpSpPr>
          <p:sp>
            <p:nvSpPr>
              <p:cNvPr id="215" name="Freeform 182">
                <a:extLst>
                  <a:ext uri="{FF2B5EF4-FFF2-40B4-BE49-F238E27FC236}">
                    <a16:creationId xmlns:a16="http://schemas.microsoft.com/office/drawing/2014/main" xmlns="" id="{C3725E97-ACE7-4BD3-B6B9-995D11E34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4" y="3719"/>
                <a:ext cx="155" cy="2"/>
              </a:xfrm>
              <a:custGeom>
                <a:avLst/>
                <a:gdLst>
                  <a:gd name="T0" fmla="+- 0 13594 13594"/>
                  <a:gd name="T1" fmla="*/ T0 w 155"/>
                  <a:gd name="T2" fmla="+- 0 13749 13594"/>
                  <a:gd name="T3" fmla="*/ T2 w 15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55">
                    <a:moveTo>
                      <a:pt x="0" y="0"/>
                    </a:moveTo>
                    <a:lnTo>
                      <a:pt x="155" y="0"/>
                    </a:lnTo>
                  </a:path>
                </a:pathLst>
              </a:custGeom>
              <a:noFill/>
              <a:ln w="41990">
                <a:solidFill>
                  <a:srgbClr val="BE162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A399D972-D141-45AE-94A4-B3033B51A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4" y="3973"/>
              <a:ext cx="113" cy="202"/>
              <a:chOff x="13024" y="3973"/>
              <a:chExt cx="113" cy="202"/>
            </a:xfrm>
          </p:grpSpPr>
          <p:sp>
            <p:nvSpPr>
              <p:cNvPr id="214" name="Freeform 181">
                <a:extLst>
                  <a:ext uri="{FF2B5EF4-FFF2-40B4-BE49-F238E27FC236}">
                    <a16:creationId xmlns:a16="http://schemas.microsoft.com/office/drawing/2014/main" xmlns="" id="{3D9CE06A-10E7-49E8-B496-72839BCBB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4" y="3973"/>
                <a:ext cx="113" cy="202"/>
              </a:xfrm>
              <a:custGeom>
                <a:avLst/>
                <a:gdLst>
                  <a:gd name="T0" fmla="+- 0 13136 13024"/>
                  <a:gd name="T1" fmla="*/ T0 w 113"/>
                  <a:gd name="T2" fmla="+- 0 4174 3973"/>
                  <a:gd name="T3" fmla="*/ 4174 h 202"/>
                  <a:gd name="T4" fmla="+- 0 13024 13024"/>
                  <a:gd name="T5" fmla="*/ T4 w 113"/>
                  <a:gd name="T6" fmla="+- 0 4174 3973"/>
                  <a:gd name="T7" fmla="*/ 4174 h 202"/>
                  <a:gd name="T8" fmla="+- 0 13024 13024"/>
                  <a:gd name="T9" fmla="*/ T8 w 113"/>
                  <a:gd name="T10" fmla="+- 0 3973 3973"/>
                  <a:gd name="T11" fmla="*/ 3973 h 202"/>
                  <a:gd name="T12" fmla="+- 0 13136 13024"/>
                  <a:gd name="T13" fmla="*/ T12 w 113"/>
                  <a:gd name="T14" fmla="+- 0 3973 3973"/>
                  <a:gd name="T15" fmla="*/ 3973 h 202"/>
                  <a:gd name="T16" fmla="+- 0 13136 13024"/>
                  <a:gd name="T17" fmla="*/ T16 w 113"/>
                  <a:gd name="T18" fmla="+- 0 4174 3973"/>
                  <a:gd name="T19" fmla="*/ 4174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3" h="202">
                    <a:moveTo>
                      <a:pt x="112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112" y="0"/>
                    </a:lnTo>
                    <a:lnTo>
                      <a:pt x="112" y="201"/>
                    </a:lnTo>
                    <a:close/>
                  </a:path>
                </a:pathLst>
              </a:custGeom>
              <a:solidFill>
                <a:srgbClr val="FBC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01F748E2-1EA9-4E7D-894B-AA6FD115E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8" y="2493"/>
              <a:ext cx="1969" cy="1682"/>
              <a:chOff x="13478" y="2493"/>
              <a:chExt cx="1969" cy="1682"/>
            </a:xfrm>
          </p:grpSpPr>
          <p:sp>
            <p:nvSpPr>
              <p:cNvPr id="212" name="Freeform 179">
                <a:extLst>
                  <a:ext uri="{FF2B5EF4-FFF2-40B4-BE49-F238E27FC236}">
                    <a16:creationId xmlns:a16="http://schemas.microsoft.com/office/drawing/2014/main" xmlns="" id="{259BE240-59DF-461C-9D59-10CED31CC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34" y="3973"/>
                <a:ext cx="113" cy="202"/>
              </a:xfrm>
              <a:custGeom>
                <a:avLst/>
                <a:gdLst>
                  <a:gd name="T0" fmla="+- 0 15446 15334"/>
                  <a:gd name="T1" fmla="*/ T0 w 113"/>
                  <a:gd name="T2" fmla="+- 0 4174 3973"/>
                  <a:gd name="T3" fmla="*/ 4174 h 202"/>
                  <a:gd name="T4" fmla="+- 0 15334 15334"/>
                  <a:gd name="T5" fmla="*/ T4 w 113"/>
                  <a:gd name="T6" fmla="+- 0 4174 3973"/>
                  <a:gd name="T7" fmla="*/ 4174 h 202"/>
                  <a:gd name="T8" fmla="+- 0 15334 15334"/>
                  <a:gd name="T9" fmla="*/ T8 w 113"/>
                  <a:gd name="T10" fmla="+- 0 3973 3973"/>
                  <a:gd name="T11" fmla="*/ 3973 h 202"/>
                  <a:gd name="T12" fmla="+- 0 15446 15334"/>
                  <a:gd name="T13" fmla="*/ T12 w 113"/>
                  <a:gd name="T14" fmla="+- 0 3973 3973"/>
                  <a:gd name="T15" fmla="*/ 3973 h 202"/>
                  <a:gd name="T16" fmla="+- 0 15446 15334"/>
                  <a:gd name="T17" fmla="*/ T16 w 113"/>
                  <a:gd name="T18" fmla="+- 0 4174 3973"/>
                  <a:gd name="T19" fmla="*/ 4174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3" h="202">
                    <a:moveTo>
                      <a:pt x="112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112" y="0"/>
                    </a:lnTo>
                    <a:lnTo>
                      <a:pt x="112" y="201"/>
                    </a:lnTo>
                    <a:close/>
                  </a:path>
                </a:pathLst>
              </a:custGeom>
              <a:solidFill>
                <a:srgbClr val="FBC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13" name="Picture 212">
                <a:extLst>
                  <a:ext uri="{FF2B5EF4-FFF2-40B4-BE49-F238E27FC236}">
                    <a16:creationId xmlns:a16="http://schemas.microsoft.com/office/drawing/2014/main" xmlns="" id="{EFDE206A-A9ED-416D-8F48-FAF81678C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78" y="2493"/>
                <a:ext cx="276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9CD6541B-2FBB-43A6-BCC9-5384A7BE0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60" y="2689"/>
              <a:ext cx="1386" cy="1236"/>
              <a:chOff x="13960" y="2689"/>
              <a:chExt cx="1386" cy="1236"/>
            </a:xfrm>
          </p:grpSpPr>
          <p:sp>
            <p:nvSpPr>
              <p:cNvPr id="211" name="Freeform 178">
                <a:extLst>
                  <a:ext uri="{FF2B5EF4-FFF2-40B4-BE49-F238E27FC236}">
                    <a16:creationId xmlns:a16="http://schemas.microsoft.com/office/drawing/2014/main" xmlns="" id="{8327D22F-3F60-4BAB-ACCF-FC6CA7D48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0" y="2689"/>
                <a:ext cx="1386" cy="1236"/>
              </a:xfrm>
              <a:custGeom>
                <a:avLst/>
                <a:gdLst>
                  <a:gd name="T0" fmla="+- 0 14712 13960"/>
                  <a:gd name="T1" fmla="*/ T0 w 1386"/>
                  <a:gd name="T2" fmla="+- 0 3925 2689"/>
                  <a:gd name="T3" fmla="*/ 3925 h 1236"/>
                  <a:gd name="T4" fmla="+- 0 13960 13960"/>
                  <a:gd name="T5" fmla="*/ T4 w 1386"/>
                  <a:gd name="T6" fmla="+- 0 3925 2689"/>
                  <a:gd name="T7" fmla="*/ 3925 h 1236"/>
                  <a:gd name="T8" fmla="+- 0 15075 13960"/>
                  <a:gd name="T9" fmla="*/ T8 w 1386"/>
                  <a:gd name="T10" fmla="+- 0 2689 2689"/>
                  <a:gd name="T11" fmla="*/ 2689 h 1236"/>
                  <a:gd name="T12" fmla="+- 0 15345 13960"/>
                  <a:gd name="T13" fmla="*/ T12 w 1386"/>
                  <a:gd name="T14" fmla="+- 0 2689 2689"/>
                  <a:gd name="T15" fmla="*/ 2689 h 1236"/>
                  <a:gd name="T16" fmla="+- 0 14712 13960"/>
                  <a:gd name="T17" fmla="*/ T16 w 1386"/>
                  <a:gd name="T18" fmla="+- 0 3925 2689"/>
                  <a:gd name="T19" fmla="*/ 3925 h 12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86" h="1236">
                    <a:moveTo>
                      <a:pt x="752" y="1236"/>
                    </a:moveTo>
                    <a:lnTo>
                      <a:pt x="0" y="1236"/>
                    </a:lnTo>
                    <a:lnTo>
                      <a:pt x="1115" y="0"/>
                    </a:lnTo>
                    <a:lnTo>
                      <a:pt x="1385" y="0"/>
                    </a:lnTo>
                    <a:lnTo>
                      <a:pt x="752" y="1236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1EF62796-814A-48C5-9AD4-B2C3C62DA4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87" y="2689"/>
              <a:ext cx="740" cy="370"/>
              <a:chOff x="15087" y="2689"/>
              <a:chExt cx="740" cy="370"/>
            </a:xfrm>
          </p:grpSpPr>
          <p:sp>
            <p:nvSpPr>
              <p:cNvPr id="210" name="Freeform 177">
                <a:extLst>
                  <a:ext uri="{FF2B5EF4-FFF2-40B4-BE49-F238E27FC236}">
                    <a16:creationId xmlns:a16="http://schemas.microsoft.com/office/drawing/2014/main" xmlns="" id="{952DD7FB-A63E-4139-856D-C26282986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7" y="2689"/>
                <a:ext cx="740" cy="370"/>
              </a:xfrm>
              <a:custGeom>
                <a:avLst/>
                <a:gdLst>
                  <a:gd name="T0" fmla="+- 0 15087 15087"/>
                  <a:gd name="T1" fmla="*/ T0 w 740"/>
                  <a:gd name="T2" fmla="+- 0 3059 2689"/>
                  <a:gd name="T3" fmla="*/ 3059 h 370"/>
                  <a:gd name="T4" fmla="+- 0 15126 15087"/>
                  <a:gd name="T5" fmla="*/ T4 w 740"/>
                  <a:gd name="T6" fmla="+- 0 2689 2689"/>
                  <a:gd name="T7" fmla="*/ 2689 h 370"/>
                  <a:gd name="T8" fmla="+- 0 15826 15087"/>
                  <a:gd name="T9" fmla="*/ T8 w 740"/>
                  <a:gd name="T10" fmla="+- 0 2689 2689"/>
                  <a:gd name="T11" fmla="*/ 2689 h 370"/>
                  <a:gd name="T12" fmla="+- 0 15087 15087"/>
                  <a:gd name="T13" fmla="*/ T12 w 740"/>
                  <a:gd name="T14" fmla="+- 0 3059 2689"/>
                  <a:gd name="T15" fmla="*/ 3059 h 3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40" h="370">
                    <a:moveTo>
                      <a:pt x="0" y="370"/>
                    </a:moveTo>
                    <a:lnTo>
                      <a:pt x="39" y="0"/>
                    </a:lnTo>
                    <a:lnTo>
                      <a:pt x="739" y="0"/>
                    </a:lnTo>
                    <a:lnTo>
                      <a:pt x="0" y="370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10FD95B0-69D3-4980-8F73-549454538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51" y="2689"/>
              <a:ext cx="78" cy="643"/>
              <a:chOff x="15751" y="2689"/>
              <a:chExt cx="78" cy="643"/>
            </a:xfrm>
          </p:grpSpPr>
          <p:sp>
            <p:nvSpPr>
              <p:cNvPr id="209" name="Freeform 176">
                <a:extLst>
                  <a:ext uri="{FF2B5EF4-FFF2-40B4-BE49-F238E27FC236}">
                    <a16:creationId xmlns:a16="http://schemas.microsoft.com/office/drawing/2014/main" xmlns="" id="{971B25AC-DBC6-4B36-9602-0E3C49F07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1" y="2689"/>
                <a:ext cx="78" cy="643"/>
              </a:xfrm>
              <a:custGeom>
                <a:avLst/>
                <a:gdLst>
                  <a:gd name="T0" fmla="+- 0 15793 15751"/>
                  <a:gd name="T1" fmla="*/ T0 w 78"/>
                  <a:gd name="T2" fmla="+- 0 3331 2689"/>
                  <a:gd name="T3" fmla="*/ 3331 h 643"/>
                  <a:gd name="T4" fmla="+- 0 15786 15751"/>
                  <a:gd name="T5" fmla="*/ T4 w 78"/>
                  <a:gd name="T6" fmla="+- 0 3331 2689"/>
                  <a:gd name="T7" fmla="*/ 3331 h 643"/>
                  <a:gd name="T8" fmla="+- 0 15772 15751"/>
                  <a:gd name="T9" fmla="*/ T8 w 78"/>
                  <a:gd name="T10" fmla="+- 0 3328 2689"/>
                  <a:gd name="T11" fmla="*/ 3328 h 643"/>
                  <a:gd name="T12" fmla="+- 0 15761 15751"/>
                  <a:gd name="T13" fmla="*/ T12 w 78"/>
                  <a:gd name="T14" fmla="+- 0 3321 2689"/>
                  <a:gd name="T15" fmla="*/ 3321 h 643"/>
                  <a:gd name="T16" fmla="+- 0 15754 15751"/>
                  <a:gd name="T17" fmla="*/ T16 w 78"/>
                  <a:gd name="T18" fmla="+- 0 3309 2689"/>
                  <a:gd name="T19" fmla="*/ 3309 h 643"/>
                  <a:gd name="T20" fmla="+- 0 15751 15751"/>
                  <a:gd name="T21" fmla="*/ T20 w 78"/>
                  <a:gd name="T22" fmla="+- 0 3296 2689"/>
                  <a:gd name="T23" fmla="*/ 3296 h 643"/>
                  <a:gd name="T24" fmla="+- 0 15751 15751"/>
                  <a:gd name="T25" fmla="*/ T24 w 78"/>
                  <a:gd name="T26" fmla="+- 0 2725 2689"/>
                  <a:gd name="T27" fmla="*/ 2725 h 643"/>
                  <a:gd name="T28" fmla="+- 0 15754 15751"/>
                  <a:gd name="T29" fmla="*/ T28 w 78"/>
                  <a:gd name="T30" fmla="+- 0 2711 2689"/>
                  <a:gd name="T31" fmla="*/ 2711 h 643"/>
                  <a:gd name="T32" fmla="+- 0 15761 15751"/>
                  <a:gd name="T33" fmla="*/ T32 w 78"/>
                  <a:gd name="T34" fmla="+- 0 2700 2689"/>
                  <a:gd name="T35" fmla="*/ 2700 h 643"/>
                  <a:gd name="T36" fmla="+- 0 15772 15751"/>
                  <a:gd name="T37" fmla="*/ T36 w 78"/>
                  <a:gd name="T38" fmla="+- 0 2692 2689"/>
                  <a:gd name="T39" fmla="*/ 2692 h 643"/>
                  <a:gd name="T40" fmla="+- 0 15786 15751"/>
                  <a:gd name="T41" fmla="*/ T40 w 78"/>
                  <a:gd name="T42" fmla="+- 0 2689 2689"/>
                  <a:gd name="T43" fmla="*/ 2689 h 643"/>
                  <a:gd name="T44" fmla="+- 0 15793 15751"/>
                  <a:gd name="T45" fmla="*/ T44 w 78"/>
                  <a:gd name="T46" fmla="+- 0 2689 2689"/>
                  <a:gd name="T47" fmla="*/ 2689 h 643"/>
                  <a:gd name="T48" fmla="+- 0 15807 15751"/>
                  <a:gd name="T49" fmla="*/ T48 w 78"/>
                  <a:gd name="T50" fmla="+- 0 2692 2689"/>
                  <a:gd name="T51" fmla="*/ 2692 h 643"/>
                  <a:gd name="T52" fmla="+- 0 15818 15751"/>
                  <a:gd name="T53" fmla="*/ T52 w 78"/>
                  <a:gd name="T54" fmla="+- 0 2700 2689"/>
                  <a:gd name="T55" fmla="*/ 2700 h 643"/>
                  <a:gd name="T56" fmla="+- 0 15826 15751"/>
                  <a:gd name="T57" fmla="*/ T56 w 78"/>
                  <a:gd name="T58" fmla="+- 0 2711 2689"/>
                  <a:gd name="T59" fmla="*/ 2711 h 643"/>
                  <a:gd name="T60" fmla="+- 0 15829 15751"/>
                  <a:gd name="T61" fmla="*/ T60 w 78"/>
                  <a:gd name="T62" fmla="+- 0 2725 2689"/>
                  <a:gd name="T63" fmla="*/ 2725 h 643"/>
                  <a:gd name="T64" fmla="+- 0 15829 15751"/>
                  <a:gd name="T65" fmla="*/ T64 w 78"/>
                  <a:gd name="T66" fmla="+- 0 3296 2689"/>
                  <a:gd name="T67" fmla="*/ 3296 h 643"/>
                  <a:gd name="T68" fmla="+- 0 15826 15751"/>
                  <a:gd name="T69" fmla="*/ T68 w 78"/>
                  <a:gd name="T70" fmla="+- 0 3309 2689"/>
                  <a:gd name="T71" fmla="*/ 3309 h 643"/>
                  <a:gd name="T72" fmla="+- 0 15818 15751"/>
                  <a:gd name="T73" fmla="*/ T72 w 78"/>
                  <a:gd name="T74" fmla="+- 0 3321 2689"/>
                  <a:gd name="T75" fmla="*/ 3321 h 643"/>
                  <a:gd name="T76" fmla="+- 0 15807 15751"/>
                  <a:gd name="T77" fmla="*/ T76 w 78"/>
                  <a:gd name="T78" fmla="+- 0 3328 2689"/>
                  <a:gd name="T79" fmla="*/ 3328 h 643"/>
                  <a:gd name="T80" fmla="+- 0 15793 15751"/>
                  <a:gd name="T81" fmla="*/ T80 w 78"/>
                  <a:gd name="T82" fmla="+- 0 3331 2689"/>
                  <a:gd name="T83" fmla="*/ 3331 h 6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8" h="643">
                    <a:moveTo>
                      <a:pt x="42" y="642"/>
                    </a:moveTo>
                    <a:lnTo>
                      <a:pt x="35" y="642"/>
                    </a:lnTo>
                    <a:lnTo>
                      <a:pt x="21" y="639"/>
                    </a:lnTo>
                    <a:lnTo>
                      <a:pt x="10" y="632"/>
                    </a:lnTo>
                    <a:lnTo>
                      <a:pt x="3" y="620"/>
                    </a:lnTo>
                    <a:lnTo>
                      <a:pt x="0" y="607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0" y="11"/>
                    </a:lnTo>
                    <a:lnTo>
                      <a:pt x="21" y="3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6" y="3"/>
                    </a:lnTo>
                    <a:lnTo>
                      <a:pt x="67" y="11"/>
                    </a:lnTo>
                    <a:lnTo>
                      <a:pt x="75" y="22"/>
                    </a:lnTo>
                    <a:lnTo>
                      <a:pt x="78" y="36"/>
                    </a:lnTo>
                    <a:lnTo>
                      <a:pt x="78" y="607"/>
                    </a:lnTo>
                    <a:lnTo>
                      <a:pt x="75" y="620"/>
                    </a:lnTo>
                    <a:lnTo>
                      <a:pt x="67" y="632"/>
                    </a:lnTo>
                    <a:lnTo>
                      <a:pt x="56" y="639"/>
                    </a:lnTo>
                    <a:lnTo>
                      <a:pt x="42" y="6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E56422BE-A0FA-45D3-9C97-F605490C6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51" y="3484"/>
              <a:ext cx="78" cy="345"/>
              <a:chOff x="15751" y="3484"/>
              <a:chExt cx="78" cy="345"/>
            </a:xfrm>
          </p:grpSpPr>
          <p:sp>
            <p:nvSpPr>
              <p:cNvPr id="208" name="Freeform 175">
                <a:extLst>
                  <a:ext uri="{FF2B5EF4-FFF2-40B4-BE49-F238E27FC236}">
                    <a16:creationId xmlns:a16="http://schemas.microsoft.com/office/drawing/2014/main" xmlns="" id="{0489F654-F7D6-4C53-9C15-A389A73F0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1" y="3484"/>
                <a:ext cx="78" cy="345"/>
              </a:xfrm>
              <a:custGeom>
                <a:avLst/>
                <a:gdLst>
                  <a:gd name="T0" fmla="+- 0 15793 15751"/>
                  <a:gd name="T1" fmla="*/ T0 w 78"/>
                  <a:gd name="T2" fmla="+- 0 3828 3484"/>
                  <a:gd name="T3" fmla="*/ 3828 h 345"/>
                  <a:gd name="T4" fmla="+- 0 15786 15751"/>
                  <a:gd name="T5" fmla="*/ T4 w 78"/>
                  <a:gd name="T6" fmla="+- 0 3828 3484"/>
                  <a:gd name="T7" fmla="*/ 3828 h 345"/>
                  <a:gd name="T8" fmla="+- 0 15772 15751"/>
                  <a:gd name="T9" fmla="*/ T8 w 78"/>
                  <a:gd name="T10" fmla="+- 0 3825 3484"/>
                  <a:gd name="T11" fmla="*/ 3825 h 345"/>
                  <a:gd name="T12" fmla="+- 0 15761 15751"/>
                  <a:gd name="T13" fmla="*/ T12 w 78"/>
                  <a:gd name="T14" fmla="+- 0 3817 3484"/>
                  <a:gd name="T15" fmla="*/ 3817 h 345"/>
                  <a:gd name="T16" fmla="+- 0 15754 15751"/>
                  <a:gd name="T17" fmla="*/ T16 w 78"/>
                  <a:gd name="T18" fmla="+- 0 3806 3484"/>
                  <a:gd name="T19" fmla="*/ 3806 h 345"/>
                  <a:gd name="T20" fmla="+- 0 15751 15751"/>
                  <a:gd name="T21" fmla="*/ T20 w 78"/>
                  <a:gd name="T22" fmla="+- 0 3792 3484"/>
                  <a:gd name="T23" fmla="*/ 3792 h 345"/>
                  <a:gd name="T24" fmla="+- 0 15751 15751"/>
                  <a:gd name="T25" fmla="*/ T24 w 78"/>
                  <a:gd name="T26" fmla="+- 0 3519 3484"/>
                  <a:gd name="T27" fmla="*/ 3519 h 345"/>
                  <a:gd name="T28" fmla="+- 0 15754 15751"/>
                  <a:gd name="T29" fmla="*/ T28 w 78"/>
                  <a:gd name="T30" fmla="+- 0 3505 3484"/>
                  <a:gd name="T31" fmla="*/ 3505 h 345"/>
                  <a:gd name="T32" fmla="+- 0 15761 15751"/>
                  <a:gd name="T33" fmla="*/ T32 w 78"/>
                  <a:gd name="T34" fmla="+- 0 3494 3484"/>
                  <a:gd name="T35" fmla="*/ 3494 h 345"/>
                  <a:gd name="T36" fmla="+- 0 15772 15751"/>
                  <a:gd name="T37" fmla="*/ T36 w 78"/>
                  <a:gd name="T38" fmla="+- 0 3486 3484"/>
                  <a:gd name="T39" fmla="*/ 3486 h 345"/>
                  <a:gd name="T40" fmla="+- 0 15786 15751"/>
                  <a:gd name="T41" fmla="*/ T40 w 78"/>
                  <a:gd name="T42" fmla="+- 0 3484 3484"/>
                  <a:gd name="T43" fmla="*/ 3484 h 345"/>
                  <a:gd name="T44" fmla="+- 0 15793 15751"/>
                  <a:gd name="T45" fmla="*/ T44 w 78"/>
                  <a:gd name="T46" fmla="+- 0 3484 3484"/>
                  <a:gd name="T47" fmla="*/ 3484 h 345"/>
                  <a:gd name="T48" fmla="+- 0 15807 15751"/>
                  <a:gd name="T49" fmla="*/ T48 w 78"/>
                  <a:gd name="T50" fmla="+- 0 3486 3484"/>
                  <a:gd name="T51" fmla="*/ 3486 h 345"/>
                  <a:gd name="T52" fmla="+- 0 15818 15751"/>
                  <a:gd name="T53" fmla="*/ T52 w 78"/>
                  <a:gd name="T54" fmla="+- 0 3494 3484"/>
                  <a:gd name="T55" fmla="*/ 3494 h 345"/>
                  <a:gd name="T56" fmla="+- 0 15826 15751"/>
                  <a:gd name="T57" fmla="*/ T56 w 78"/>
                  <a:gd name="T58" fmla="+- 0 3505 3484"/>
                  <a:gd name="T59" fmla="*/ 3505 h 345"/>
                  <a:gd name="T60" fmla="+- 0 15829 15751"/>
                  <a:gd name="T61" fmla="*/ T60 w 78"/>
                  <a:gd name="T62" fmla="+- 0 3519 3484"/>
                  <a:gd name="T63" fmla="*/ 3519 h 345"/>
                  <a:gd name="T64" fmla="+- 0 15829 15751"/>
                  <a:gd name="T65" fmla="*/ T64 w 78"/>
                  <a:gd name="T66" fmla="+- 0 3792 3484"/>
                  <a:gd name="T67" fmla="*/ 3792 h 345"/>
                  <a:gd name="T68" fmla="+- 0 15826 15751"/>
                  <a:gd name="T69" fmla="*/ T68 w 78"/>
                  <a:gd name="T70" fmla="+- 0 3806 3484"/>
                  <a:gd name="T71" fmla="*/ 3806 h 345"/>
                  <a:gd name="T72" fmla="+- 0 15818 15751"/>
                  <a:gd name="T73" fmla="*/ T72 w 78"/>
                  <a:gd name="T74" fmla="+- 0 3817 3484"/>
                  <a:gd name="T75" fmla="*/ 3817 h 345"/>
                  <a:gd name="T76" fmla="+- 0 15807 15751"/>
                  <a:gd name="T77" fmla="*/ T76 w 78"/>
                  <a:gd name="T78" fmla="+- 0 3825 3484"/>
                  <a:gd name="T79" fmla="*/ 3825 h 345"/>
                  <a:gd name="T80" fmla="+- 0 15793 15751"/>
                  <a:gd name="T81" fmla="*/ T80 w 78"/>
                  <a:gd name="T82" fmla="+- 0 3828 3484"/>
                  <a:gd name="T83" fmla="*/ 3828 h 3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8" h="345">
                    <a:moveTo>
                      <a:pt x="42" y="344"/>
                    </a:moveTo>
                    <a:lnTo>
                      <a:pt x="35" y="344"/>
                    </a:lnTo>
                    <a:lnTo>
                      <a:pt x="21" y="341"/>
                    </a:lnTo>
                    <a:lnTo>
                      <a:pt x="10" y="333"/>
                    </a:lnTo>
                    <a:lnTo>
                      <a:pt x="3" y="322"/>
                    </a:lnTo>
                    <a:lnTo>
                      <a:pt x="0" y="308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2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67" y="10"/>
                    </a:lnTo>
                    <a:lnTo>
                      <a:pt x="75" y="21"/>
                    </a:lnTo>
                    <a:lnTo>
                      <a:pt x="78" y="35"/>
                    </a:lnTo>
                    <a:lnTo>
                      <a:pt x="78" y="308"/>
                    </a:lnTo>
                    <a:lnTo>
                      <a:pt x="75" y="322"/>
                    </a:lnTo>
                    <a:lnTo>
                      <a:pt x="67" y="333"/>
                    </a:lnTo>
                    <a:lnTo>
                      <a:pt x="56" y="341"/>
                    </a:lnTo>
                    <a:lnTo>
                      <a:pt x="42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1C6CB266-C05D-4722-8527-A111FF92F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69" y="2902"/>
              <a:ext cx="242" cy="277"/>
              <a:chOff x="15669" y="2902"/>
              <a:chExt cx="242" cy="277"/>
            </a:xfrm>
          </p:grpSpPr>
          <p:sp>
            <p:nvSpPr>
              <p:cNvPr id="207" name="Freeform 174">
                <a:extLst>
                  <a:ext uri="{FF2B5EF4-FFF2-40B4-BE49-F238E27FC236}">
                    <a16:creationId xmlns:a16="http://schemas.microsoft.com/office/drawing/2014/main" xmlns="" id="{65396ECE-E757-4BC6-B192-920DB5FDB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9" y="2902"/>
                <a:ext cx="242" cy="277"/>
              </a:xfrm>
              <a:custGeom>
                <a:avLst/>
                <a:gdLst>
                  <a:gd name="T0" fmla="+- 0 15873 15669"/>
                  <a:gd name="T1" fmla="*/ T0 w 242"/>
                  <a:gd name="T2" fmla="+- 0 3178 2902"/>
                  <a:gd name="T3" fmla="*/ 3178 h 277"/>
                  <a:gd name="T4" fmla="+- 0 15707 15669"/>
                  <a:gd name="T5" fmla="*/ T4 w 242"/>
                  <a:gd name="T6" fmla="+- 0 3178 2902"/>
                  <a:gd name="T7" fmla="*/ 3178 h 277"/>
                  <a:gd name="T8" fmla="+- 0 15669 15669"/>
                  <a:gd name="T9" fmla="*/ T8 w 242"/>
                  <a:gd name="T10" fmla="+- 0 2902 2902"/>
                  <a:gd name="T11" fmla="*/ 2902 h 277"/>
                  <a:gd name="T12" fmla="+- 0 15911 15669"/>
                  <a:gd name="T13" fmla="*/ T12 w 242"/>
                  <a:gd name="T14" fmla="+- 0 2902 2902"/>
                  <a:gd name="T15" fmla="*/ 2902 h 277"/>
                  <a:gd name="T16" fmla="+- 0 15873 15669"/>
                  <a:gd name="T17" fmla="*/ T16 w 242"/>
                  <a:gd name="T18" fmla="+- 0 3178 2902"/>
                  <a:gd name="T19" fmla="*/ 3178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2" h="277">
                    <a:moveTo>
                      <a:pt x="204" y="276"/>
                    </a:moveTo>
                    <a:lnTo>
                      <a:pt x="38" y="276"/>
                    </a:lnTo>
                    <a:lnTo>
                      <a:pt x="0" y="0"/>
                    </a:lnTo>
                    <a:lnTo>
                      <a:pt x="242" y="0"/>
                    </a:lnTo>
                    <a:lnTo>
                      <a:pt x="204" y="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E27CDD4C-EFF6-433F-B099-568734473E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90" y="3298"/>
              <a:ext cx="215" cy="251"/>
              <a:chOff x="15690" y="3298"/>
              <a:chExt cx="215" cy="251"/>
            </a:xfrm>
          </p:grpSpPr>
          <p:sp>
            <p:nvSpPr>
              <p:cNvPr id="206" name="Freeform 173">
                <a:extLst>
                  <a:ext uri="{FF2B5EF4-FFF2-40B4-BE49-F238E27FC236}">
                    <a16:creationId xmlns:a16="http://schemas.microsoft.com/office/drawing/2014/main" xmlns="" id="{8F430367-5D3B-44CA-9BE2-EAB3CD75B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0" y="3298"/>
                <a:ext cx="215" cy="251"/>
              </a:xfrm>
              <a:custGeom>
                <a:avLst/>
                <a:gdLst>
                  <a:gd name="T0" fmla="+- 0 15781 15690"/>
                  <a:gd name="T1" fmla="*/ T0 w 215"/>
                  <a:gd name="T2" fmla="+- 0 3298 3298"/>
                  <a:gd name="T3" fmla="*/ 3298 h 251"/>
                  <a:gd name="T4" fmla="+- 0 15829 15690"/>
                  <a:gd name="T5" fmla="*/ T4 w 215"/>
                  <a:gd name="T6" fmla="+- 0 3308 3298"/>
                  <a:gd name="T7" fmla="*/ 3308 h 251"/>
                  <a:gd name="T8" fmla="+- 0 15868 15690"/>
                  <a:gd name="T9" fmla="*/ T8 w 215"/>
                  <a:gd name="T10" fmla="+- 0 3335 3298"/>
                  <a:gd name="T11" fmla="*/ 3335 h 251"/>
                  <a:gd name="T12" fmla="+- 0 15895 15690"/>
                  <a:gd name="T13" fmla="*/ T12 w 215"/>
                  <a:gd name="T14" fmla="+- 0 3375 3298"/>
                  <a:gd name="T15" fmla="*/ 3375 h 251"/>
                  <a:gd name="T16" fmla="+- 0 15904 15690"/>
                  <a:gd name="T17" fmla="*/ T16 w 215"/>
                  <a:gd name="T18" fmla="+- 0 3424 3298"/>
                  <a:gd name="T19" fmla="*/ 3424 h 251"/>
                  <a:gd name="T20" fmla="+- 0 15895 15690"/>
                  <a:gd name="T21" fmla="*/ T20 w 215"/>
                  <a:gd name="T22" fmla="+- 0 3473 3298"/>
                  <a:gd name="T23" fmla="*/ 3473 h 251"/>
                  <a:gd name="T24" fmla="+- 0 15868 15690"/>
                  <a:gd name="T25" fmla="*/ T24 w 215"/>
                  <a:gd name="T26" fmla="+- 0 3512 3298"/>
                  <a:gd name="T27" fmla="*/ 3512 h 251"/>
                  <a:gd name="T28" fmla="+- 0 15829 15690"/>
                  <a:gd name="T29" fmla="*/ T28 w 215"/>
                  <a:gd name="T30" fmla="+- 0 3539 3298"/>
                  <a:gd name="T31" fmla="*/ 3539 h 251"/>
                  <a:gd name="T32" fmla="+- 0 15781 15690"/>
                  <a:gd name="T33" fmla="*/ T32 w 215"/>
                  <a:gd name="T34" fmla="+- 0 3549 3298"/>
                  <a:gd name="T35" fmla="*/ 3549 h 251"/>
                  <a:gd name="T36" fmla="+- 0 15754 15690"/>
                  <a:gd name="T37" fmla="*/ T36 w 215"/>
                  <a:gd name="T38" fmla="+- 0 3546 3298"/>
                  <a:gd name="T39" fmla="*/ 3546 h 251"/>
                  <a:gd name="T40" fmla="+- 0 15730 15690"/>
                  <a:gd name="T41" fmla="*/ T40 w 215"/>
                  <a:gd name="T42" fmla="+- 0 3538 3298"/>
                  <a:gd name="T43" fmla="*/ 3538 h 251"/>
                  <a:gd name="T44" fmla="+- 0 15708 15690"/>
                  <a:gd name="T45" fmla="*/ T44 w 215"/>
                  <a:gd name="T46" fmla="+- 0 3526 3298"/>
                  <a:gd name="T47" fmla="*/ 3526 h 251"/>
                  <a:gd name="T48" fmla="+- 0 15690 15690"/>
                  <a:gd name="T49" fmla="*/ T48 w 215"/>
                  <a:gd name="T50" fmla="+- 0 3509 3298"/>
                  <a:gd name="T51" fmla="*/ 3509 h 2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15" h="251">
                    <a:moveTo>
                      <a:pt x="91" y="0"/>
                    </a:moveTo>
                    <a:lnTo>
                      <a:pt x="139" y="10"/>
                    </a:lnTo>
                    <a:lnTo>
                      <a:pt x="178" y="37"/>
                    </a:lnTo>
                    <a:lnTo>
                      <a:pt x="205" y="77"/>
                    </a:lnTo>
                    <a:lnTo>
                      <a:pt x="214" y="126"/>
                    </a:lnTo>
                    <a:lnTo>
                      <a:pt x="205" y="175"/>
                    </a:lnTo>
                    <a:lnTo>
                      <a:pt x="178" y="214"/>
                    </a:lnTo>
                    <a:lnTo>
                      <a:pt x="139" y="241"/>
                    </a:lnTo>
                    <a:lnTo>
                      <a:pt x="91" y="251"/>
                    </a:lnTo>
                    <a:lnTo>
                      <a:pt x="64" y="248"/>
                    </a:lnTo>
                    <a:lnTo>
                      <a:pt x="40" y="240"/>
                    </a:lnTo>
                    <a:lnTo>
                      <a:pt x="18" y="228"/>
                    </a:lnTo>
                    <a:lnTo>
                      <a:pt x="0" y="211"/>
                    </a:lnTo>
                  </a:path>
                </a:pathLst>
              </a:custGeom>
              <a:noFill/>
              <a:ln w="4140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39464EF7-75E6-428D-B9CC-749A2D456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36" y="3924"/>
              <a:ext cx="100" cy="128"/>
              <a:chOff x="13236" y="3924"/>
              <a:chExt cx="100" cy="128"/>
            </a:xfrm>
          </p:grpSpPr>
          <p:sp>
            <p:nvSpPr>
              <p:cNvPr id="205" name="Freeform 172">
                <a:extLst>
                  <a:ext uri="{FF2B5EF4-FFF2-40B4-BE49-F238E27FC236}">
                    <a16:creationId xmlns:a16="http://schemas.microsoft.com/office/drawing/2014/main" xmlns="" id="{5BEE390D-BD87-4BB2-BFAE-0D5CF561C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6" y="3924"/>
                <a:ext cx="100" cy="128"/>
              </a:xfrm>
              <a:custGeom>
                <a:avLst/>
                <a:gdLst>
                  <a:gd name="T0" fmla="+- 0 13335 13236"/>
                  <a:gd name="T1" fmla="*/ T0 w 100"/>
                  <a:gd name="T2" fmla="+- 0 4052 3924"/>
                  <a:gd name="T3" fmla="*/ 4052 h 128"/>
                  <a:gd name="T4" fmla="+- 0 13236 13236"/>
                  <a:gd name="T5" fmla="*/ T4 w 100"/>
                  <a:gd name="T6" fmla="+- 0 4052 3924"/>
                  <a:gd name="T7" fmla="*/ 4052 h 128"/>
                  <a:gd name="T8" fmla="+- 0 13236 13236"/>
                  <a:gd name="T9" fmla="*/ T8 w 100"/>
                  <a:gd name="T10" fmla="+- 0 3924 3924"/>
                  <a:gd name="T11" fmla="*/ 3924 h 128"/>
                  <a:gd name="T12" fmla="+- 0 13335 13236"/>
                  <a:gd name="T13" fmla="*/ T12 w 100"/>
                  <a:gd name="T14" fmla="+- 0 3924 3924"/>
                  <a:gd name="T15" fmla="*/ 3924 h 128"/>
                  <a:gd name="T16" fmla="+- 0 13335 13236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8967E011-0194-4833-AEF9-A81B9403C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75" y="3924"/>
              <a:ext cx="100" cy="128"/>
              <a:chOff x="13375" y="3924"/>
              <a:chExt cx="100" cy="128"/>
            </a:xfrm>
          </p:grpSpPr>
          <p:sp>
            <p:nvSpPr>
              <p:cNvPr id="204" name="Freeform 171">
                <a:extLst>
                  <a:ext uri="{FF2B5EF4-FFF2-40B4-BE49-F238E27FC236}">
                    <a16:creationId xmlns:a16="http://schemas.microsoft.com/office/drawing/2014/main" xmlns="" id="{6BF0B9C5-6AD8-4418-AE5A-A7F38BB77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5" y="3924"/>
                <a:ext cx="100" cy="128"/>
              </a:xfrm>
              <a:custGeom>
                <a:avLst/>
                <a:gdLst>
                  <a:gd name="T0" fmla="+- 0 13475 13375"/>
                  <a:gd name="T1" fmla="*/ T0 w 100"/>
                  <a:gd name="T2" fmla="+- 0 4052 3924"/>
                  <a:gd name="T3" fmla="*/ 4052 h 128"/>
                  <a:gd name="T4" fmla="+- 0 13375 13375"/>
                  <a:gd name="T5" fmla="*/ T4 w 100"/>
                  <a:gd name="T6" fmla="+- 0 4052 3924"/>
                  <a:gd name="T7" fmla="*/ 4052 h 128"/>
                  <a:gd name="T8" fmla="+- 0 13375 13375"/>
                  <a:gd name="T9" fmla="*/ T8 w 100"/>
                  <a:gd name="T10" fmla="+- 0 3924 3924"/>
                  <a:gd name="T11" fmla="*/ 3924 h 128"/>
                  <a:gd name="T12" fmla="+- 0 13475 13375"/>
                  <a:gd name="T13" fmla="*/ T12 w 100"/>
                  <a:gd name="T14" fmla="+- 0 3924 3924"/>
                  <a:gd name="T15" fmla="*/ 3924 h 128"/>
                  <a:gd name="T16" fmla="+- 0 13475 1337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10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0AD124B1-E524-4F29-8372-4E8757967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15" y="3924"/>
              <a:ext cx="100" cy="128"/>
              <a:chOff x="13515" y="3924"/>
              <a:chExt cx="100" cy="128"/>
            </a:xfrm>
          </p:grpSpPr>
          <p:sp>
            <p:nvSpPr>
              <p:cNvPr id="203" name="Freeform 170">
                <a:extLst>
                  <a:ext uri="{FF2B5EF4-FFF2-40B4-BE49-F238E27FC236}">
                    <a16:creationId xmlns:a16="http://schemas.microsoft.com/office/drawing/2014/main" xmlns="" id="{E0C24BE6-5BD0-4200-B393-B8328A8BE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5" y="3924"/>
                <a:ext cx="100" cy="128"/>
              </a:xfrm>
              <a:custGeom>
                <a:avLst/>
                <a:gdLst>
                  <a:gd name="T0" fmla="+- 0 13614 13515"/>
                  <a:gd name="T1" fmla="*/ T0 w 100"/>
                  <a:gd name="T2" fmla="+- 0 4052 3924"/>
                  <a:gd name="T3" fmla="*/ 4052 h 128"/>
                  <a:gd name="T4" fmla="+- 0 13515 13515"/>
                  <a:gd name="T5" fmla="*/ T4 w 100"/>
                  <a:gd name="T6" fmla="+- 0 4052 3924"/>
                  <a:gd name="T7" fmla="*/ 4052 h 128"/>
                  <a:gd name="T8" fmla="+- 0 13515 13515"/>
                  <a:gd name="T9" fmla="*/ T8 w 100"/>
                  <a:gd name="T10" fmla="+- 0 3924 3924"/>
                  <a:gd name="T11" fmla="*/ 3924 h 128"/>
                  <a:gd name="T12" fmla="+- 0 13614 13515"/>
                  <a:gd name="T13" fmla="*/ T12 w 100"/>
                  <a:gd name="T14" fmla="+- 0 3924 3924"/>
                  <a:gd name="T15" fmla="*/ 3924 h 128"/>
                  <a:gd name="T16" fmla="+- 0 13614 1351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743928B3-BD6F-476B-8C31-2A1B62D9D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55" y="3924"/>
              <a:ext cx="100" cy="128"/>
              <a:chOff x="13655" y="3924"/>
              <a:chExt cx="100" cy="128"/>
            </a:xfrm>
          </p:grpSpPr>
          <p:sp>
            <p:nvSpPr>
              <p:cNvPr id="202" name="Freeform 169">
                <a:extLst>
                  <a:ext uri="{FF2B5EF4-FFF2-40B4-BE49-F238E27FC236}">
                    <a16:creationId xmlns:a16="http://schemas.microsoft.com/office/drawing/2014/main" xmlns="" id="{40E2A860-9080-4198-A685-509C18E8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5" y="3924"/>
                <a:ext cx="100" cy="128"/>
              </a:xfrm>
              <a:custGeom>
                <a:avLst/>
                <a:gdLst>
                  <a:gd name="T0" fmla="+- 0 13754 13655"/>
                  <a:gd name="T1" fmla="*/ T0 w 100"/>
                  <a:gd name="T2" fmla="+- 0 4052 3924"/>
                  <a:gd name="T3" fmla="*/ 4052 h 128"/>
                  <a:gd name="T4" fmla="+- 0 13655 13655"/>
                  <a:gd name="T5" fmla="*/ T4 w 100"/>
                  <a:gd name="T6" fmla="+- 0 4052 3924"/>
                  <a:gd name="T7" fmla="*/ 4052 h 128"/>
                  <a:gd name="T8" fmla="+- 0 13655 13655"/>
                  <a:gd name="T9" fmla="*/ T8 w 100"/>
                  <a:gd name="T10" fmla="+- 0 3924 3924"/>
                  <a:gd name="T11" fmla="*/ 3924 h 128"/>
                  <a:gd name="T12" fmla="+- 0 13754 13655"/>
                  <a:gd name="T13" fmla="*/ T12 w 100"/>
                  <a:gd name="T14" fmla="+- 0 3924 3924"/>
                  <a:gd name="T15" fmla="*/ 3924 h 128"/>
                  <a:gd name="T16" fmla="+- 0 13754 1365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77DA0A3B-C417-48A6-93AE-184E75991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95" y="3924"/>
              <a:ext cx="100" cy="128"/>
              <a:chOff x="13795" y="3924"/>
              <a:chExt cx="100" cy="128"/>
            </a:xfrm>
          </p:grpSpPr>
          <p:sp>
            <p:nvSpPr>
              <p:cNvPr id="201" name="Freeform 168">
                <a:extLst>
                  <a:ext uri="{FF2B5EF4-FFF2-40B4-BE49-F238E27FC236}">
                    <a16:creationId xmlns:a16="http://schemas.microsoft.com/office/drawing/2014/main" xmlns="" id="{1A6B434A-8D98-4C2C-A8B5-7B9DEB980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" y="3924"/>
                <a:ext cx="100" cy="128"/>
              </a:xfrm>
              <a:custGeom>
                <a:avLst/>
                <a:gdLst>
                  <a:gd name="T0" fmla="+- 0 13894 13795"/>
                  <a:gd name="T1" fmla="*/ T0 w 100"/>
                  <a:gd name="T2" fmla="+- 0 4052 3924"/>
                  <a:gd name="T3" fmla="*/ 4052 h 128"/>
                  <a:gd name="T4" fmla="+- 0 13795 13795"/>
                  <a:gd name="T5" fmla="*/ T4 w 100"/>
                  <a:gd name="T6" fmla="+- 0 4052 3924"/>
                  <a:gd name="T7" fmla="*/ 4052 h 128"/>
                  <a:gd name="T8" fmla="+- 0 13795 13795"/>
                  <a:gd name="T9" fmla="*/ T8 w 100"/>
                  <a:gd name="T10" fmla="+- 0 3924 3924"/>
                  <a:gd name="T11" fmla="*/ 3924 h 128"/>
                  <a:gd name="T12" fmla="+- 0 13894 13795"/>
                  <a:gd name="T13" fmla="*/ T12 w 100"/>
                  <a:gd name="T14" fmla="+- 0 3924 3924"/>
                  <a:gd name="T15" fmla="*/ 3924 h 128"/>
                  <a:gd name="T16" fmla="+- 0 13894 1379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DF543117-8C9B-47F4-9D9F-66B3AB814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5" y="3924"/>
              <a:ext cx="100" cy="128"/>
              <a:chOff x="13935" y="3924"/>
              <a:chExt cx="100" cy="128"/>
            </a:xfrm>
          </p:grpSpPr>
          <p:sp>
            <p:nvSpPr>
              <p:cNvPr id="200" name="Freeform 167">
                <a:extLst>
                  <a:ext uri="{FF2B5EF4-FFF2-40B4-BE49-F238E27FC236}">
                    <a16:creationId xmlns:a16="http://schemas.microsoft.com/office/drawing/2014/main" xmlns="" id="{BE9FFE4D-B52D-42A7-AF99-989D2EE91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5" y="3924"/>
                <a:ext cx="100" cy="128"/>
              </a:xfrm>
              <a:custGeom>
                <a:avLst/>
                <a:gdLst>
                  <a:gd name="T0" fmla="+- 0 14034 13935"/>
                  <a:gd name="T1" fmla="*/ T0 w 100"/>
                  <a:gd name="T2" fmla="+- 0 4052 3924"/>
                  <a:gd name="T3" fmla="*/ 4052 h 128"/>
                  <a:gd name="T4" fmla="+- 0 13935 13935"/>
                  <a:gd name="T5" fmla="*/ T4 w 100"/>
                  <a:gd name="T6" fmla="+- 0 4052 3924"/>
                  <a:gd name="T7" fmla="*/ 4052 h 128"/>
                  <a:gd name="T8" fmla="+- 0 13935 13935"/>
                  <a:gd name="T9" fmla="*/ T8 w 100"/>
                  <a:gd name="T10" fmla="+- 0 3924 3924"/>
                  <a:gd name="T11" fmla="*/ 3924 h 128"/>
                  <a:gd name="T12" fmla="+- 0 14034 13935"/>
                  <a:gd name="T13" fmla="*/ T12 w 100"/>
                  <a:gd name="T14" fmla="+- 0 3924 3924"/>
                  <a:gd name="T15" fmla="*/ 3924 h 128"/>
                  <a:gd name="T16" fmla="+- 0 14034 1393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xmlns="" id="{7A4FCD1C-9EF5-444B-8A49-6F3AAFA3B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74" y="3924"/>
              <a:ext cx="100" cy="128"/>
              <a:chOff x="14074" y="3924"/>
              <a:chExt cx="100" cy="128"/>
            </a:xfrm>
          </p:grpSpPr>
          <p:sp>
            <p:nvSpPr>
              <p:cNvPr id="199" name="Freeform 166">
                <a:extLst>
                  <a:ext uri="{FF2B5EF4-FFF2-40B4-BE49-F238E27FC236}">
                    <a16:creationId xmlns:a16="http://schemas.microsoft.com/office/drawing/2014/main" xmlns="" id="{E36F58CA-28E0-482F-8039-9905B595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4" y="3924"/>
                <a:ext cx="100" cy="128"/>
              </a:xfrm>
              <a:custGeom>
                <a:avLst/>
                <a:gdLst>
                  <a:gd name="T0" fmla="+- 0 14174 14074"/>
                  <a:gd name="T1" fmla="*/ T0 w 100"/>
                  <a:gd name="T2" fmla="+- 0 4052 3924"/>
                  <a:gd name="T3" fmla="*/ 4052 h 128"/>
                  <a:gd name="T4" fmla="+- 0 14074 14074"/>
                  <a:gd name="T5" fmla="*/ T4 w 100"/>
                  <a:gd name="T6" fmla="+- 0 4052 3924"/>
                  <a:gd name="T7" fmla="*/ 4052 h 128"/>
                  <a:gd name="T8" fmla="+- 0 14074 14074"/>
                  <a:gd name="T9" fmla="*/ T8 w 100"/>
                  <a:gd name="T10" fmla="+- 0 3924 3924"/>
                  <a:gd name="T11" fmla="*/ 3924 h 128"/>
                  <a:gd name="T12" fmla="+- 0 14174 14074"/>
                  <a:gd name="T13" fmla="*/ T12 w 100"/>
                  <a:gd name="T14" fmla="+- 0 3924 3924"/>
                  <a:gd name="T15" fmla="*/ 3924 h 128"/>
                  <a:gd name="T16" fmla="+- 0 14174 1407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10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4A5A743A-12CF-48D6-A4C3-B07C41739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14" y="3924"/>
              <a:ext cx="100" cy="128"/>
              <a:chOff x="14214" y="3924"/>
              <a:chExt cx="100" cy="128"/>
            </a:xfrm>
          </p:grpSpPr>
          <p:sp>
            <p:nvSpPr>
              <p:cNvPr id="198" name="Freeform 165">
                <a:extLst>
                  <a:ext uri="{FF2B5EF4-FFF2-40B4-BE49-F238E27FC236}">
                    <a16:creationId xmlns:a16="http://schemas.microsoft.com/office/drawing/2014/main" xmlns="" id="{4690DF1A-C4B8-42BF-99F1-143C7F2DC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4" y="3924"/>
                <a:ext cx="100" cy="128"/>
              </a:xfrm>
              <a:custGeom>
                <a:avLst/>
                <a:gdLst>
                  <a:gd name="T0" fmla="+- 0 14313 14214"/>
                  <a:gd name="T1" fmla="*/ T0 w 100"/>
                  <a:gd name="T2" fmla="+- 0 4052 3924"/>
                  <a:gd name="T3" fmla="*/ 4052 h 128"/>
                  <a:gd name="T4" fmla="+- 0 14214 14214"/>
                  <a:gd name="T5" fmla="*/ T4 w 100"/>
                  <a:gd name="T6" fmla="+- 0 4052 3924"/>
                  <a:gd name="T7" fmla="*/ 4052 h 128"/>
                  <a:gd name="T8" fmla="+- 0 14214 14214"/>
                  <a:gd name="T9" fmla="*/ T8 w 100"/>
                  <a:gd name="T10" fmla="+- 0 3924 3924"/>
                  <a:gd name="T11" fmla="*/ 3924 h 128"/>
                  <a:gd name="T12" fmla="+- 0 14313 14214"/>
                  <a:gd name="T13" fmla="*/ T12 w 100"/>
                  <a:gd name="T14" fmla="+- 0 3924 3924"/>
                  <a:gd name="T15" fmla="*/ 3924 h 128"/>
                  <a:gd name="T16" fmla="+- 0 14313 1421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F7C7B8E7-7B29-4A08-88D9-ED1921F48D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54" y="3924"/>
              <a:ext cx="100" cy="128"/>
              <a:chOff x="14354" y="3924"/>
              <a:chExt cx="100" cy="128"/>
            </a:xfrm>
          </p:grpSpPr>
          <p:sp>
            <p:nvSpPr>
              <p:cNvPr id="197" name="Freeform 164">
                <a:extLst>
                  <a:ext uri="{FF2B5EF4-FFF2-40B4-BE49-F238E27FC236}">
                    <a16:creationId xmlns:a16="http://schemas.microsoft.com/office/drawing/2014/main" xmlns="" id="{FC407776-3581-4861-8302-2E589403B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4" y="3924"/>
                <a:ext cx="100" cy="128"/>
              </a:xfrm>
              <a:custGeom>
                <a:avLst/>
                <a:gdLst>
                  <a:gd name="T0" fmla="+- 0 14453 14354"/>
                  <a:gd name="T1" fmla="*/ T0 w 100"/>
                  <a:gd name="T2" fmla="+- 0 4052 3924"/>
                  <a:gd name="T3" fmla="*/ 4052 h 128"/>
                  <a:gd name="T4" fmla="+- 0 14354 14354"/>
                  <a:gd name="T5" fmla="*/ T4 w 100"/>
                  <a:gd name="T6" fmla="+- 0 4052 3924"/>
                  <a:gd name="T7" fmla="*/ 4052 h 128"/>
                  <a:gd name="T8" fmla="+- 0 14354 14354"/>
                  <a:gd name="T9" fmla="*/ T8 w 100"/>
                  <a:gd name="T10" fmla="+- 0 3924 3924"/>
                  <a:gd name="T11" fmla="*/ 3924 h 128"/>
                  <a:gd name="T12" fmla="+- 0 14453 14354"/>
                  <a:gd name="T13" fmla="*/ T12 w 100"/>
                  <a:gd name="T14" fmla="+- 0 3924 3924"/>
                  <a:gd name="T15" fmla="*/ 3924 h 128"/>
                  <a:gd name="T16" fmla="+- 0 14453 1435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DB37A6BC-F279-4361-A4E0-6BA20BF83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4" y="3924"/>
              <a:ext cx="100" cy="128"/>
              <a:chOff x="14494" y="3924"/>
              <a:chExt cx="100" cy="128"/>
            </a:xfrm>
          </p:grpSpPr>
          <p:sp>
            <p:nvSpPr>
              <p:cNvPr id="196" name="Freeform 163">
                <a:extLst>
                  <a:ext uri="{FF2B5EF4-FFF2-40B4-BE49-F238E27FC236}">
                    <a16:creationId xmlns:a16="http://schemas.microsoft.com/office/drawing/2014/main" xmlns="" id="{E6DE10C3-0387-4EC8-B1E3-75D57CA9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4" y="3924"/>
                <a:ext cx="100" cy="128"/>
              </a:xfrm>
              <a:custGeom>
                <a:avLst/>
                <a:gdLst>
                  <a:gd name="T0" fmla="+- 0 14593 14494"/>
                  <a:gd name="T1" fmla="*/ T0 w 100"/>
                  <a:gd name="T2" fmla="+- 0 4052 3924"/>
                  <a:gd name="T3" fmla="*/ 4052 h 128"/>
                  <a:gd name="T4" fmla="+- 0 14494 14494"/>
                  <a:gd name="T5" fmla="*/ T4 w 100"/>
                  <a:gd name="T6" fmla="+- 0 4052 3924"/>
                  <a:gd name="T7" fmla="*/ 4052 h 128"/>
                  <a:gd name="T8" fmla="+- 0 14494 14494"/>
                  <a:gd name="T9" fmla="*/ T8 w 100"/>
                  <a:gd name="T10" fmla="+- 0 3924 3924"/>
                  <a:gd name="T11" fmla="*/ 3924 h 128"/>
                  <a:gd name="T12" fmla="+- 0 14593 14494"/>
                  <a:gd name="T13" fmla="*/ T12 w 100"/>
                  <a:gd name="T14" fmla="+- 0 3924 3924"/>
                  <a:gd name="T15" fmla="*/ 3924 h 128"/>
                  <a:gd name="T16" fmla="+- 0 14593 1449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810C405F-8A1D-4896-85EF-D145FE880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34" y="3924"/>
              <a:ext cx="100" cy="128"/>
              <a:chOff x="14634" y="3924"/>
              <a:chExt cx="100" cy="128"/>
            </a:xfrm>
          </p:grpSpPr>
          <p:sp>
            <p:nvSpPr>
              <p:cNvPr id="195" name="Freeform 162">
                <a:extLst>
                  <a:ext uri="{FF2B5EF4-FFF2-40B4-BE49-F238E27FC236}">
                    <a16:creationId xmlns:a16="http://schemas.microsoft.com/office/drawing/2014/main" xmlns="" id="{0B604FCE-A600-4573-ACE0-73607CBA8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4" y="3924"/>
                <a:ext cx="100" cy="128"/>
              </a:xfrm>
              <a:custGeom>
                <a:avLst/>
                <a:gdLst>
                  <a:gd name="T0" fmla="+- 0 14733 14634"/>
                  <a:gd name="T1" fmla="*/ T0 w 100"/>
                  <a:gd name="T2" fmla="+- 0 4052 3924"/>
                  <a:gd name="T3" fmla="*/ 4052 h 128"/>
                  <a:gd name="T4" fmla="+- 0 14634 14634"/>
                  <a:gd name="T5" fmla="*/ T4 w 100"/>
                  <a:gd name="T6" fmla="+- 0 4052 3924"/>
                  <a:gd name="T7" fmla="*/ 4052 h 128"/>
                  <a:gd name="T8" fmla="+- 0 14634 14634"/>
                  <a:gd name="T9" fmla="*/ T8 w 100"/>
                  <a:gd name="T10" fmla="+- 0 3924 3924"/>
                  <a:gd name="T11" fmla="*/ 3924 h 128"/>
                  <a:gd name="T12" fmla="+- 0 14733 14634"/>
                  <a:gd name="T13" fmla="*/ T12 w 100"/>
                  <a:gd name="T14" fmla="+- 0 3924 3924"/>
                  <a:gd name="T15" fmla="*/ 3924 h 128"/>
                  <a:gd name="T16" fmla="+- 0 14733 1463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xmlns="" id="{7E5134C6-8B8C-429E-AF00-8B04522CF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73" y="3924"/>
              <a:ext cx="100" cy="128"/>
              <a:chOff x="14773" y="3924"/>
              <a:chExt cx="100" cy="128"/>
            </a:xfrm>
          </p:grpSpPr>
          <p:sp>
            <p:nvSpPr>
              <p:cNvPr id="194" name="Freeform 161">
                <a:extLst>
                  <a:ext uri="{FF2B5EF4-FFF2-40B4-BE49-F238E27FC236}">
                    <a16:creationId xmlns:a16="http://schemas.microsoft.com/office/drawing/2014/main" xmlns="" id="{4C7B5BE4-3AA9-4D14-9C9F-226DC1134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3" y="3924"/>
                <a:ext cx="100" cy="128"/>
              </a:xfrm>
              <a:custGeom>
                <a:avLst/>
                <a:gdLst>
                  <a:gd name="T0" fmla="+- 0 14873 14773"/>
                  <a:gd name="T1" fmla="*/ T0 w 100"/>
                  <a:gd name="T2" fmla="+- 0 4052 3924"/>
                  <a:gd name="T3" fmla="*/ 4052 h 128"/>
                  <a:gd name="T4" fmla="+- 0 14773 14773"/>
                  <a:gd name="T5" fmla="*/ T4 w 100"/>
                  <a:gd name="T6" fmla="+- 0 4052 3924"/>
                  <a:gd name="T7" fmla="*/ 4052 h 128"/>
                  <a:gd name="T8" fmla="+- 0 14773 14773"/>
                  <a:gd name="T9" fmla="*/ T8 w 100"/>
                  <a:gd name="T10" fmla="+- 0 3924 3924"/>
                  <a:gd name="T11" fmla="*/ 3924 h 128"/>
                  <a:gd name="T12" fmla="+- 0 14873 14773"/>
                  <a:gd name="T13" fmla="*/ T12 w 100"/>
                  <a:gd name="T14" fmla="+- 0 3924 3924"/>
                  <a:gd name="T15" fmla="*/ 3924 h 128"/>
                  <a:gd name="T16" fmla="+- 0 14873 14773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10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994ABEC0-23AC-4B68-AC69-D6065C8EE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13" y="3924"/>
              <a:ext cx="100" cy="128"/>
              <a:chOff x="14913" y="3924"/>
              <a:chExt cx="100" cy="128"/>
            </a:xfrm>
          </p:grpSpPr>
          <p:sp>
            <p:nvSpPr>
              <p:cNvPr id="193" name="Freeform 160">
                <a:extLst>
                  <a:ext uri="{FF2B5EF4-FFF2-40B4-BE49-F238E27FC236}">
                    <a16:creationId xmlns:a16="http://schemas.microsoft.com/office/drawing/2014/main" xmlns="" id="{591DD0AF-A806-40D0-805F-4B94B65D7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3" y="3924"/>
                <a:ext cx="100" cy="128"/>
              </a:xfrm>
              <a:custGeom>
                <a:avLst/>
                <a:gdLst>
                  <a:gd name="T0" fmla="+- 0 15012 14913"/>
                  <a:gd name="T1" fmla="*/ T0 w 100"/>
                  <a:gd name="T2" fmla="+- 0 4052 3924"/>
                  <a:gd name="T3" fmla="*/ 4052 h 128"/>
                  <a:gd name="T4" fmla="+- 0 14913 14913"/>
                  <a:gd name="T5" fmla="*/ T4 w 100"/>
                  <a:gd name="T6" fmla="+- 0 4052 3924"/>
                  <a:gd name="T7" fmla="*/ 4052 h 128"/>
                  <a:gd name="T8" fmla="+- 0 14913 14913"/>
                  <a:gd name="T9" fmla="*/ T8 w 100"/>
                  <a:gd name="T10" fmla="+- 0 3924 3924"/>
                  <a:gd name="T11" fmla="*/ 3924 h 128"/>
                  <a:gd name="T12" fmla="+- 0 15012 14913"/>
                  <a:gd name="T13" fmla="*/ T12 w 100"/>
                  <a:gd name="T14" fmla="+- 0 3924 3924"/>
                  <a:gd name="T15" fmla="*/ 3924 h 128"/>
                  <a:gd name="T16" fmla="+- 0 15012 14913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B1EC940E-3DE3-4B27-A1EE-07A0547234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53" y="3924"/>
              <a:ext cx="100" cy="128"/>
              <a:chOff x="15053" y="3924"/>
              <a:chExt cx="100" cy="128"/>
            </a:xfrm>
          </p:grpSpPr>
          <p:sp>
            <p:nvSpPr>
              <p:cNvPr id="192" name="Freeform 159">
                <a:extLst>
                  <a:ext uri="{FF2B5EF4-FFF2-40B4-BE49-F238E27FC236}">
                    <a16:creationId xmlns:a16="http://schemas.microsoft.com/office/drawing/2014/main" xmlns="" id="{207B6F80-F603-4DBD-AF3F-8940433ED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3" y="3924"/>
                <a:ext cx="100" cy="128"/>
              </a:xfrm>
              <a:custGeom>
                <a:avLst/>
                <a:gdLst>
                  <a:gd name="T0" fmla="+- 0 15152 15053"/>
                  <a:gd name="T1" fmla="*/ T0 w 100"/>
                  <a:gd name="T2" fmla="+- 0 4052 3924"/>
                  <a:gd name="T3" fmla="*/ 4052 h 128"/>
                  <a:gd name="T4" fmla="+- 0 15053 15053"/>
                  <a:gd name="T5" fmla="*/ T4 w 100"/>
                  <a:gd name="T6" fmla="+- 0 4052 3924"/>
                  <a:gd name="T7" fmla="*/ 4052 h 128"/>
                  <a:gd name="T8" fmla="+- 0 15053 15053"/>
                  <a:gd name="T9" fmla="*/ T8 w 100"/>
                  <a:gd name="T10" fmla="+- 0 3924 3924"/>
                  <a:gd name="T11" fmla="*/ 3924 h 128"/>
                  <a:gd name="T12" fmla="+- 0 15152 15053"/>
                  <a:gd name="T13" fmla="*/ T12 w 100"/>
                  <a:gd name="T14" fmla="+- 0 3924 3924"/>
                  <a:gd name="T15" fmla="*/ 3924 h 128"/>
                  <a:gd name="T16" fmla="+- 0 15152 15053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DA9B0FE5-0865-48E9-AFFE-81C060A2F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3" y="3924"/>
              <a:ext cx="100" cy="128"/>
              <a:chOff x="15193" y="3924"/>
              <a:chExt cx="100" cy="128"/>
            </a:xfrm>
          </p:grpSpPr>
          <p:sp>
            <p:nvSpPr>
              <p:cNvPr id="191" name="Freeform 158">
                <a:extLst>
                  <a:ext uri="{FF2B5EF4-FFF2-40B4-BE49-F238E27FC236}">
                    <a16:creationId xmlns:a16="http://schemas.microsoft.com/office/drawing/2014/main" xmlns="" id="{96D5C202-CA27-4A29-B6C4-A60CA846D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3" y="3924"/>
                <a:ext cx="100" cy="128"/>
              </a:xfrm>
              <a:custGeom>
                <a:avLst/>
                <a:gdLst>
                  <a:gd name="T0" fmla="+- 0 15292 15193"/>
                  <a:gd name="T1" fmla="*/ T0 w 100"/>
                  <a:gd name="T2" fmla="+- 0 4052 3924"/>
                  <a:gd name="T3" fmla="*/ 4052 h 128"/>
                  <a:gd name="T4" fmla="+- 0 15193 15193"/>
                  <a:gd name="T5" fmla="*/ T4 w 100"/>
                  <a:gd name="T6" fmla="+- 0 4052 3924"/>
                  <a:gd name="T7" fmla="*/ 4052 h 128"/>
                  <a:gd name="T8" fmla="+- 0 15193 15193"/>
                  <a:gd name="T9" fmla="*/ T8 w 100"/>
                  <a:gd name="T10" fmla="+- 0 3924 3924"/>
                  <a:gd name="T11" fmla="*/ 3924 h 128"/>
                  <a:gd name="T12" fmla="+- 0 15292 15193"/>
                  <a:gd name="T13" fmla="*/ T12 w 100"/>
                  <a:gd name="T14" fmla="+- 0 3924 3924"/>
                  <a:gd name="T15" fmla="*/ 3924 h 128"/>
                  <a:gd name="T16" fmla="+- 0 15292 15193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="" id="{7F79BD4B-EA02-4863-9245-BC21373E7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11" y="1659"/>
              <a:ext cx="870" cy="846"/>
              <a:chOff x="10911" y="1659"/>
              <a:chExt cx="870" cy="846"/>
            </a:xfrm>
          </p:grpSpPr>
          <p:sp>
            <p:nvSpPr>
              <p:cNvPr id="190" name="Freeform 157">
                <a:extLst>
                  <a:ext uri="{FF2B5EF4-FFF2-40B4-BE49-F238E27FC236}">
                    <a16:creationId xmlns:a16="http://schemas.microsoft.com/office/drawing/2014/main" xmlns="" id="{6457095B-2884-4FDD-80D1-1465F19A0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1" y="1659"/>
                <a:ext cx="870" cy="846"/>
              </a:xfrm>
              <a:custGeom>
                <a:avLst/>
                <a:gdLst>
                  <a:gd name="T0" fmla="+- 0 11731 10911"/>
                  <a:gd name="T1" fmla="*/ T0 w 870"/>
                  <a:gd name="T2" fmla="+- 0 2505 1659"/>
                  <a:gd name="T3" fmla="*/ 2505 h 846"/>
                  <a:gd name="T4" fmla="+- 0 11681 10911"/>
                  <a:gd name="T5" fmla="*/ T4 w 870"/>
                  <a:gd name="T6" fmla="+- 0 2454 1659"/>
                  <a:gd name="T7" fmla="*/ 2454 h 846"/>
                  <a:gd name="T8" fmla="+- 0 11677 10911"/>
                  <a:gd name="T9" fmla="*/ T8 w 870"/>
                  <a:gd name="T10" fmla="+- 0 2378 1659"/>
                  <a:gd name="T11" fmla="*/ 2378 h 846"/>
                  <a:gd name="T12" fmla="+- 0 11665 10911"/>
                  <a:gd name="T13" fmla="*/ T12 w 870"/>
                  <a:gd name="T14" fmla="+- 0 2304 1659"/>
                  <a:gd name="T15" fmla="*/ 2304 h 846"/>
                  <a:gd name="T16" fmla="+- 0 11645 10911"/>
                  <a:gd name="T17" fmla="*/ T16 w 870"/>
                  <a:gd name="T18" fmla="+- 0 2233 1659"/>
                  <a:gd name="T19" fmla="*/ 2233 h 846"/>
                  <a:gd name="T20" fmla="+- 0 11617 10911"/>
                  <a:gd name="T21" fmla="*/ T20 w 870"/>
                  <a:gd name="T22" fmla="+- 0 2165 1659"/>
                  <a:gd name="T23" fmla="*/ 2165 h 846"/>
                  <a:gd name="T24" fmla="+- 0 11582 10911"/>
                  <a:gd name="T25" fmla="*/ T24 w 870"/>
                  <a:gd name="T26" fmla="+- 0 2101 1659"/>
                  <a:gd name="T27" fmla="*/ 2101 h 846"/>
                  <a:gd name="T28" fmla="+- 0 11540 10911"/>
                  <a:gd name="T29" fmla="*/ T28 w 870"/>
                  <a:gd name="T30" fmla="+- 0 2041 1659"/>
                  <a:gd name="T31" fmla="*/ 2041 h 846"/>
                  <a:gd name="T32" fmla="+- 0 11491 10911"/>
                  <a:gd name="T33" fmla="*/ T32 w 870"/>
                  <a:gd name="T34" fmla="+- 0 1986 1659"/>
                  <a:gd name="T35" fmla="*/ 1986 h 846"/>
                  <a:gd name="T36" fmla="+- 0 11440 10911"/>
                  <a:gd name="T37" fmla="*/ T36 w 870"/>
                  <a:gd name="T38" fmla="+- 0 1937 1659"/>
                  <a:gd name="T39" fmla="*/ 1937 h 846"/>
                  <a:gd name="T40" fmla="+- 0 11383 10911"/>
                  <a:gd name="T41" fmla="*/ T40 w 870"/>
                  <a:gd name="T42" fmla="+- 0 1893 1659"/>
                  <a:gd name="T43" fmla="*/ 1893 h 846"/>
                  <a:gd name="T44" fmla="+- 0 11322 10911"/>
                  <a:gd name="T45" fmla="*/ T44 w 870"/>
                  <a:gd name="T46" fmla="+- 0 1855 1659"/>
                  <a:gd name="T47" fmla="*/ 1855 h 846"/>
                  <a:gd name="T48" fmla="+- 0 11256 10911"/>
                  <a:gd name="T49" fmla="*/ T48 w 870"/>
                  <a:gd name="T50" fmla="+- 0 1823 1659"/>
                  <a:gd name="T51" fmla="*/ 1823 h 846"/>
                  <a:gd name="T52" fmla="+- 0 11187 10911"/>
                  <a:gd name="T53" fmla="*/ T52 w 870"/>
                  <a:gd name="T54" fmla="+- 0 1797 1659"/>
                  <a:gd name="T55" fmla="*/ 1797 h 846"/>
                  <a:gd name="T56" fmla="+- 0 11114 10911"/>
                  <a:gd name="T57" fmla="*/ T56 w 870"/>
                  <a:gd name="T58" fmla="+- 0 1778 1659"/>
                  <a:gd name="T59" fmla="*/ 1778 h 846"/>
                  <a:gd name="T60" fmla="+- 0 11039 10911"/>
                  <a:gd name="T61" fmla="*/ T60 w 870"/>
                  <a:gd name="T62" fmla="+- 0 1766 1659"/>
                  <a:gd name="T63" fmla="*/ 1766 h 846"/>
                  <a:gd name="T64" fmla="+- 0 10961 10911"/>
                  <a:gd name="T65" fmla="*/ T64 w 870"/>
                  <a:gd name="T66" fmla="+- 0 1761 1659"/>
                  <a:gd name="T67" fmla="*/ 1761 h 846"/>
                  <a:gd name="T68" fmla="+- 0 10941 10911"/>
                  <a:gd name="T69" fmla="*/ T68 w 870"/>
                  <a:gd name="T70" fmla="+- 0 1757 1659"/>
                  <a:gd name="T71" fmla="*/ 1757 h 846"/>
                  <a:gd name="T72" fmla="+- 0 10925 10911"/>
                  <a:gd name="T73" fmla="*/ T72 w 870"/>
                  <a:gd name="T74" fmla="+- 0 1746 1659"/>
                  <a:gd name="T75" fmla="*/ 1746 h 846"/>
                  <a:gd name="T76" fmla="+- 0 10915 10911"/>
                  <a:gd name="T77" fmla="*/ T76 w 870"/>
                  <a:gd name="T78" fmla="+- 0 1729 1659"/>
                  <a:gd name="T79" fmla="*/ 1729 h 846"/>
                  <a:gd name="T80" fmla="+- 0 10911 10911"/>
                  <a:gd name="T81" fmla="*/ T80 w 870"/>
                  <a:gd name="T82" fmla="+- 0 1710 1659"/>
                  <a:gd name="T83" fmla="*/ 1710 h 846"/>
                  <a:gd name="T84" fmla="+- 0 10915 10911"/>
                  <a:gd name="T85" fmla="*/ T84 w 870"/>
                  <a:gd name="T86" fmla="+- 0 1690 1659"/>
                  <a:gd name="T87" fmla="*/ 1690 h 846"/>
                  <a:gd name="T88" fmla="+- 0 10926 10911"/>
                  <a:gd name="T89" fmla="*/ T88 w 870"/>
                  <a:gd name="T90" fmla="+- 0 1674 1659"/>
                  <a:gd name="T91" fmla="*/ 1674 h 846"/>
                  <a:gd name="T92" fmla="+- 0 10942 10911"/>
                  <a:gd name="T93" fmla="*/ T92 w 870"/>
                  <a:gd name="T94" fmla="+- 0 1663 1659"/>
                  <a:gd name="T95" fmla="*/ 1663 h 846"/>
                  <a:gd name="T96" fmla="+- 0 10962 10911"/>
                  <a:gd name="T97" fmla="*/ T96 w 870"/>
                  <a:gd name="T98" fmla="+- 0 1659 1659"/>
                  <a:gd name="T99" fmla="*/ 1659 h 846"/>
                  <a:gd name="T100" fmla="+- 0 11032 10911"/>
                  <a:gd name="T101" fmla="*/ T100 w 870"/>
                  <a:gd name="T102" fmla="+- 0 1663 1659"/>
                  <a:gd name="T103" fmla="*/ 1663 h 846"/>
                  <a:gd name="T104" fmla="+- 0 11101 10911"/>
                  <a:gd name="T105" fmla="*/ T104 w 870"/>
                  <a:gd name="T106" fmla="+- 0 1672 1659"/>
                  <a:gd name="T107" fmla="*/ 1672 h 846"/>
                  <a:gd name="T108" fmla="+- 0 11168 10911"/>
                  <a:gd name="T109" fmla="*/ T108 w 870"/>
                  <a:gd name="T110" fmla="+- 0 1686 1659"/>
                  <a:gd name="T111" fmla="*/ 1686 h 846"/>
                  <a:gd name="T112" fmla="+- 0 11233 10911"/>
                  <a:gd name="T113" fmla="*/ T112 w 870"/>
                  <a:gd name="T114" fmla="+- 0 1706 1659"/>
                  <a:gd name="T115" fmla="*/ 1706 h 846"/>
                  <a:gd name="T116" fmla="+- 0 11295 10911"/>
                  <a:gd name="T117" fmla="*/ T116 w 870"/>
                  <a:gd name="T118" fmla="+- 0 1730 1659"/>
                  <a:gd name="T119" fmla="*/ 1730 h 846"/>
                  <a:gd name="T120" fmla="+- 0 11355 10911"/>
                  <a:gd name="T121" fmla="*/ T120 w 870"/>
                  <a:gd name="T122" fmla="+- 0 1758 1659"/>
                  <a:gd name="T123" fmla="*/ 1758 h 846"/>
                  <a:gd name="T124" fmla="+- 0 11412 10911"/>
                  <a:gd name="T125" fmla="*/ T124 w 870"/>
                  <a:gd name="T126" fmla="+- 0 1791 1659"/>
                  <a:gd name="T127" fmla="*/ 1791 h 846"/>
                  <a:gd name="T128" fmla="+- 0 11466 10911"/>
                  <a:gd name="T129" fmla="*/ T128 w 870"/>
                  <a:gd name="T130" fmla="+- 0 1829 1659"/>
                  <a:gd name="T131" fmla="*/ 1829 h 846"/>
                  <a:gd name="T132" fmla="+- 0 11516 10911"/>
                  <a:gd name="T133" fmla="*/ T132 w 870"/>
                  <a:gd name="T134" fmla="+- 0 1870 1659"/>
                  <a:gd name="T135" fmla="*/ 1870 h 846"/>
                  <a:gd name="T136" fmla="+- 0 11563 10911"/>
                  <a:gd name="T137" fmla="*/ T136 w 870"/>
                  <a:gd name="T138" fmla="+- 0 1914 1659"/>
                  <a:gd name="T139" fmla="*/ 1914 h 846"/>
                  <a:gd name="T140" fmla="+- 0 11612 10911"/>
                  <a:gd name="T141" fmla="*/ T140 w 870"/>
                  <a:gd name="T142" fmla="+- 0 1970 1659"/>
                  <a:gd name="T143" fmla="*/ 1970 h 846"/>
                  <a:gd name="T144" fmla="+- 0 11655 10911"/>
                  <a:gd name="T145" fmla="*/ T144 w 870"/>
                  <a:gd name="T146" fmla="+- 0 2029 1659"/>
                  <a:gd name="T147" fmla="*/ 2029 h 846"/>
                  <a:gd name="T148" fmla="+- 0 11693 10911"/>
                  <a:gd name="T149" fmla="*/ T148 w 870"/>
                  <a:gd name="T150" fmla="+- 0 2093 1659"/>
                  <a:gd name="T151" fmla="*/ 2093 h 846"/>
                  <a:gd name="T152" fmla="+- 0 11724 10911"/>
                  <a:gd name="T153" fmla="*/ T152 w 870"/>
                  <a:gd name="T154" fmla="+- 0 2160 1659"/>
                  <a:gd name="T155" fmla="*/ 2160 h 846"/>
                  <a:gd name="T156" fmla="+- 0 11749 10911"/>
                  <a:gd name="T157" fmla="*/ T156 w 870"/>
                  <a:gd name="T158" fmla="+- 0 2230 1659"/>
                  <a:gd name="T159" fmla="*/ 2230 h 846"/>
                  <a:gd name="T160" fmla="+- 0 11767 10911"/>
                  <a:gd name="T161" fmla="*/ T160 w 870"/>
                  <a:gd name="T162" fmla="+- 0 2303 1659"/>
                  <a:gd name="T163" fmla="*/ 2303 h 846"/>
                  <a:gd name="T164" fmla="+- 0 11778 10911"/>
                  <a:gd name="T165" fmla="*/ T164 w 870"/>
                  <a:gd name="T166" fmla="+- 0 2378 1659"/>
                  <a:gd name="T167" fmla="*/ 2378 h 846"/>
                  <a:gd name="T168" fmla="+- 0 11781 10911"/>
                  <a:gd name="T169" fmla="*/ T168 w 870"/>
                  <a:gd name="T170" fmla="+- 0 2455 1659"/>
                  <a:gd name="T171" fmla="*/ 2455 h 846"/>
                  <a:gd name="T172" fmla="+- 0 11777 10911"/>
                  <a:gd name="T173" fmla="*/ T172 w 870"/>
                  <a:gd name="T174" fmla="+- 0 2475 1659"/>
                  <a:gd name="T175" fmla="*/ 2475 h 846"/>
                  <a:gd name="T176" fmla="+- 0 11766 10911"/>
                  <a:gd name="T177" fmla="*/ T176 w 870"/>
                  <a:gd name="T178" fmla="+- 0 2491 1659"/>
                  <a:gd name="T179" fmla="*/ 2491 h 846"/>
                  <a:gd name="T180" fmla="+- 0 11750 10911"/>
                  <a:gd name="T181" fmla="*/ T180 w 870"/>
                  <a:gd name="T182" fmla="+- 0 2502 1659"/>
                  <a:gd name="T183" fmla="*/ 2502 h 846"/>
                  <a:gd name="T184" fmla="+- 0 11731 10911"/>
                  <a:gd name="T185" fmla="*/ T184 w 870"/>
                  <a:gd name="T186" fmla="+- 0 2505 1659"/>
                  <a:gd name="T187" fmla="*/ 2505 h 8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870" h="846">
                    <a:moveTo>
                      <a:pt x="820" y="846"/>
                    </a:moveTo>
                    <a:lnTo>
                      <a:pt x="770" y="795"/>
                    </a:lnTo>
                    <a:lnTo>
                      <a:pt x="766" y="719"/>
                    </a:lnTo>
                    <a:lnTo>
                      <a:pt x="754" y="645"/>
                    </a:lnTo>
                    <a:lnTo>
                      <a:pt x="734" y="574"/>
                    </a:lnTo>
                    <a:lnTo>
                      <a:pt x="706" y="506"/>
                    </a:lnTo>
                    <a:lnTo>
                      <a:pt x="671" y="442"/>
                    </a:lnTo>
                    <a:lnTo>
                      <a:pt x="629" y="382"/>
                    </a:lnTo>
                    <a:lnTo>
                      <a:pt x="580" y="327"/>
                    </a:lnTo>
                    <a:lnTo>
                      <a:pt x="529" y="278"/>
                    </a:lnTo>
                    <a:lnTo>
                      <a:pt x="472" y="234"/>
                    </a:lnTo>
                    <a:lnTo>
                      <a:pt x="411" y="196"/>
                    </a:lnTo>
                    <a:lnTo>
                      <a:pt x="345" y="164"/>
                    </a:lnTo>
                    <a:lnTo>
                      <a:pt x="276" y="138"/>
                    </a:lnTo>
                    <a:lnTo>
                      <a:pt x="203" y="119"/>
                    </a:lnTo>
                    <a:lnTo>
                      <a:pt x="128" y="107"/>
                    </a:lnTo>
                    <a:lnTo>
                      <a:pt x="50" y="102"/>
                    </a:lnTo>
                    <a:lnTo>
                      <a:pt x="30" y="98"/>
                    </a:lnTo>
                    <a:lnTo>
                      <a:pt x="14" y="87"/>
                    </a:lnTo>
                    <a:lnTo>
                      <a:pt x="4" y="70"/>
                    </a:lnTo>
                    <a:lnTo>
                      <a:pt x="0" y="51"/>
                    </a:lnTo>
                    <a:lnTo>
                      <a:pt x="4" y="31"/>
                    </a:lnTo>
                    <a:lnTo>
                      <a:pt x="15" y="15"/>
                    </a:lnTo>
                    <a:lnTo>
                      <a:pt x="31" y="4"/>
                    </a:lnTo>
                    <a:lnTo>
                      <a:pt x="51" y="0"/>
                    </a:lnTo>
                    <a:lnTo>
                      <a:pt x="121" y="4"/>
                    </a:lnTo>
                    <a:lnTo>
                      <a:pt x="190" y="13"/>
                    </a:lnTo>
                    <a:lnTo>
                      <a:pt x="257" y="27"/>
                    </a:lnTo>
                    <a:lnTo>
                      <a:pt x="322" y="47"/>
                    </a:lnTo>
                    <a:lnTo>
                      <a:pt x="384" y="71"/>
                    </a:lnTo>
                    <a:lnTo>
                      <a:pt x="444" y="99"/>
                    </a:lnTo>
                    <a:lnTo>
                      <a:pt x="501" y="132"/>
                    </a:lnTo>
                    <a:lnTo>
                      <a:pt x="555" y="170"/>
                    </a:lnTo>
                    <a:lnTo>
                      <a:pt x="605" y="211"/>
                    </a:lnTo>
                    <a:lnTo>
                      <a:pt x="652" y="255"/>
                    </a:lnTo>
                    <a:lnTo>
                      <a:pt x="701" y="311"/>
                    </a:lnTo>
                    <a:lnTo>
                      <a:pt x="744" y="370"/>
                    </a:lnTo>
                    <a:lnTo>
                      <a:pt x="782" y="434"/>
                    </a:lnTo>
                    <a:lnTo>
                      <a:pt x="813" y="501"/>
                    </a:lnTo>
                    <a:lnTo>
                      <a:pt x="838" y="571"/>
                    </a:lnTo>
                    <a:lnTo>
                      <a:pt x="856" y="644"/>
                    </a:lnTo>
                    <a:lnTo>
                      <a:pt x="867" y="719"/>
                    </a:lnTo>
                    <a:lnTo>
                      <a:pt x="870" y="796"/>
                    </a:lnTo>
                    <a:lnTo>
                      <a:pt x="866" y="816"/>
                    </a:lnTo>
                    <a:lnTo>
                      <a:pt x="855" y="832"/>
                    </a:lnTo>
                    <a:lnTo>
                      <a:pt x="839" y="843"/>
                    </a:lnTo>
                    <a:lnTo>
                      <a:pt x="820" y="846"/>
                    </a:lnTo>
                    <a:close/>
                  </a:path>
                </a:pathLst>
              </a:custGeom>
              <a:solidFill>
                <a:srgbClr val="0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D9190953-548F-4099-A458-A26F15DE7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87" y="1909"/>
              <a:ext cx="742" cy="722"/>
              <a:chOff x="10787" y="1909"/>
              <a:chExt cx="742" cy="722"/>
            </a:xfrm>
          </p:grpSpPr>
          <p:sp>
            <p:nvSpPr>
              <p:cNvPr id="189" name="Freeform 156">
                <a:extLst>
                  <a:ext uri="{FF2B5EF4-FFF2-40B4-BE49-F238E27FC236}">
                    <a16:creationId xmlns:a16="http://schemas.microsoft.com/office/drawing/2014/main" xmlns="" id="{380D9682-3622-4036-94E1-022EB5F00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7" y="1909"/>
                <a:ext cx="742" cy="722"/>
              </a:xfrm>
              <a:custGeom>
                <a:avLst/>
                <a:gdLst>
                  <a:gd name="T0" fmla="+- 0 11477 10787"/>
                  <a:gd name="T1" fmla="*/ T0 w 742"/>
                  <a:gd name="T2" fmla="+- 0 2630 1909"/>
                  <a:gd name="T3" fmla="*/ 2630 h 722"/>
                  <a:gd name="T4" fmla="+- 0 11428 10787"/>
                  <a:gd name="T5" fmla="*/ T4 w 742"/>
                  <a:gd name="T6" fmla="+- 0 2579 1909"/>
                  <a:gd name="T7" fmla="*/ 2579 h 722"/>
                  <a:gd name="T8" fmla="+- 0 11424 10787"/>
                  <a:gd name="T9" fmla="*/ T8 w 742"/>
                  <a:gd name="T10" fmla="+- 0 2506 1909"/>
                  <a:gd name="T11" fmla="*/ 2506 h 722"/>
                  <a:gd name="T12" fmla="+- 0 11410 10787"/>
                  <a:gd name="T13" fmla="*/ T12 w 742"/>
                  <a:gd name="T14" fmla="+- 0 2436 1909"/>
                  <a:gd name="T15" fmla="*/ 2436 h 722"/>
                  <a:gd name="T16" fmla="+- 0 11388 10787"/>
                  <a:gd name="T17" fmla="*/ T16 w 742"/>
                  <a:gd name="T18" fmla="+- 0 2370 1909"/>
                  <a:gd name="T19" fmla="*/ 2370 h 722"/>
                  <a:gd name="T20" fmla="+- 0 11357 10787"/>
                  <a:gd name="T21" fmla="*/ T20 w 742"/>
                  <a:gd name="T22" fmla="+- 0 2307 1909"/>
                  <a:gd name="T23" fmla="*/ 2307 h 722"/>
                  <a:gd name="T24" fmla="+- 0 11318 10787"/>
                  <a:gd name="T25" fmla="*/ T24 w 742"/>
                  <a:gd name="T26" fmla="+- 0 2248 1909"/>
                  <a:gd name="T27" fmla="*/ 2248 h 722"/>
                  <a:gd name="T28" fmla="+- 0 11272 10787"/>
                  <a:gd name="T29" fmla="*/ T28 w 742"/>
                  <a:gd name="T30" fmla="+- 0 2195 1909"/>
                  <a:gd name="T31" fmla="*/ 2195 h 722"/>
                  <a:gd name="T32" fmla="+- 0 11224 10787"/>
                  <a:gd name="T33" fmla="*/ T32 w 742"/>
                  <a:gd name="T34" fmla="+- 0 2150 1909"/>
                  <a:gd name="T35" fmla="*/ 2150 h 722"/>
                  <a:gd name="T36" fmla="+- 0 11169 10787"/>
                  <a:gd name="T37" fmla="*/ T36 w 742"/>
                  <a:gd name="T38" fmla="+- 0 2110 1909"/>
                  <a:gd name="T39" fmla="*/ 2110 h 722"/>
                  <a:gd name="T40" fmla="+- 0 11110 10787"/>
                  <a:gd name="T41" fmla="*/ T40 w 742"/>
                  <a:gd name="T42" fmla="+- 0 2076 1909"/>
                  <a:gd name="T43" fmla="*/ 2076 h 722"/>
                  <a:gd name="T44" fmla="+- 0 11047 10787"/>
                  <a:gd name="T45" fmla="*/ T44 w 742"/>
                  <a:gd name="T46" fmla="+- 0 2049 1909"/>
                  <a:gd name="T47" fmla="*/ 2049 h 722"/>
                  <a:gd name="T48" fmla="+- 0 10980 10787"/>
                  <a:gd name="T49" fmla="*/ T48 w 742"/>
                  <a:gd name="T50" fmla="+- 0 2028 1909"/>
                  <a:gd name="T51" fmla="*/ 2028 h 722"/>
                  <a:gd name="T52" fmla="+- 0 10910 10787"/>
                  <a:gd name="T53" fmla="*/ T52 w 742"/>
                  <a:gd name="T54" fmla="+- 0 2015 1909"/>
                  <a:gd name="T55" fmla="*/ 2015 h 722"/>
                  <a:gd name="T56" fmla="+- 0 10836 10787"/>
                  <a:gd name="T57" fmla="*/ T56 w 742"/>
                  <a:gd name="T58" fmla="+- 0 2010 1909"/>
                  <a:gd name="T59" fmla="*/ 2010 h 722"/>
                  <a:gd name="T60" fmla="+- 0 10817 10787"/>
                  <a:gd name="T61" fmla="*/ T60 w 742"/>
                  <a:gd name="T62" fmla="+- 0 2006 1909"/>
                  <a:gd name="T63" fmla="*/ 2006 h 722"/>
                  <a:gd name="T64" fmla="+- 0 10801 10787"/>
                  <a:gd name="T65" fmla="*/ T64 w 742"/>
                  <a:gd name="T66" fmla="+- 0 1995 1909"/>
                  <a:gd name="T67" fmla="*/ 1995 h 722"/>
                  <a:gd name="T68" fmla="+- 0 10791 10787"/>
                  <a:gd name="T69" fmla="*/ T68 w 742"/>
                  <a:gd name="T70" fmla="+- 0 1979 1909"/>
                  <a:gd name="T71" fmla="*/ 1979 h 722"/>
                  <a:gd name="T72" fmla="+- 0 10787 10787"/>
                  <a:gd name="T73" fmla="*/ T72 w 742"/>
                  <a:gd name="T74" fmla="+- 0 1959 1909"/>
                  <a:gd name="T75" fmla="*/ 1959 h 722"/>
                  <a:gd name="T76" fmla="+- 0 10791 10787"/>
                  <a:gd name="T77" fmla="*/ T76 w 742"/>
                  <a:gd name="T78" fmla="+- 0 1939 1909"/>
                  <a:gd name="T79" fmla="*/ 1939 h 722"/>
                  <a:gd name="T80" fmla="+- 0 10802 10787"/>
                  <a:gd name="T81" fmla="*/ T80 w 742"/>
                  <a:gd name="T82" fmla="+- 0 1923 1909"/>
                  <a:gd name="T83" fmla="*/ 1923 h 722"/>
                  <a:gd name="T84" fmla="+- 0 10818 10787"/>
                  <a:gd name="T85" fmla="*/ T84 w 742"/>
                  <a:gd name="T86" fmla="+- 0 1913 1909"/>
                  <a:gd name="T87" fmla="*/ 1913 h 722"/>
                  <a:gd name="T88" fmla="+- 0 10837 10787"/>
                  <a:gd name="T89" fmla="*/ T88 w 742"/>
                  <a:gd name="T90" fmla="+- 0 1909 1909"/>
                  <a:gd name="T91" fmla="*/ 1909 h 722"/>
                  <a:gd name="T92" fmla="+- 0 10911 10787"/>
                  <a:gd name="T93" fmla="*/ T92 w 742"/>
                  <a:gd name="T94" fmla="+- 0 1913 1909"/>
                  <a:gd name="T95" fmla="*/ 1913 h 722"/>
                  <a:gd name="T96" fmla="+- 0 10983 10787"/>
                  <a:gd name="T97" fmla="*/ T96 w 742"/>
                  <a:gd name="T98" fmla="+- 0 1925 1909"/>
                  <a:gd name="T99" fmla="*/ 1925 h 722"/>
                  <a:gd name="T100" fmla="+- 0 11052 10787"/>
                  <a:gd name="T101" fmla="*/ T100 w 742"/>
                  <a:gd name="T102" fmla="+- 0 1943 1909"/>
                  <a:gd name="T103" fmla="*/ 1943 h 722"/>
                  <a:gd name="T104" fmla="+- 0 11118 10787"/>
                  <a:gd name="T105" fmla="*/ T104 w 742"/>
                  <a:gd name="T106" fmla="+- 0 1968 1909"/>
                  <a:gd name="T107" fmla="*/ 1968 h 722"/>
                  <a:gd name="T108" fmla="+- 0 11181 10787"/>
                  <a:gd name="T109" fmla="*/ T108 w 742"/>
                  <a:gd name="T110" fmla="+- 0 1999 1909"/>
                  <a:gd name="T111" fmla="*/ 1999 h 722"/>
                  <a:gd name="T112" fmla="+- 0 11240 10787"/>
                  <a:gd name="T113" fmla="*/ T112 w 742"/>
                  <a:gd name="T114" fmla="+- 0 2035 1909"/>
                  <a:gd name="T115" fmla="*/ 2035 h 722"/>
                  <a:gd name="T116" fmla="+- 0 11294 10787"/>
                  <a:gd name="T117" fmla="*/ T116 w 742"/>
                  <a:gd name="T118" fmla="+- 0 2077 1909"/>
                  <a:gd name="T119" fmla="*/ 2077 h 722"/>
                  <a:gd name="T120" fmla="+- 0 11344 10787"/>
                  <a:gd name="T121" fmla="*/ T120 w 742"/>
                  <a:gd name="T122" fmla="+- 0 2124 1909"/>
                  <a:gd name="T123" fmla="*/ 2124 h 722"/>
                  <a:gd name="T124" fmla="+- 0 11391 10787"/>
                  <a:gd name="T125" fmla="*/ T124 w 742"/>
                  <a:gd name="T126" fmla="+- 0 2177 1909"/>
                  <a:gd name="T127" fmla="*/ 2177 h 722"/>
                  <a:gd name="T128" fmla="+- 0 11431 10787"/>
                  <a:gd name="T129" fmla="*/ T128 w 742"/>
                  <a:gd name="T130" fmla="+- 0 2236 1909"/>
                  <a:gd name="T131" fmla="*/ 2236 h 722"/>
                  <a:gd name="T132" fmla="+- 0 11466 10787"/>
                  <a:gd name="T133" fmla="*/ T132 w 742"/>
                  <a:gd name="T134" fmla="+- 0 2298 1909"/>
                  <a:gd name="T135" fmla="*/ 2298 h 722"/>
                  <a:gd name="T136" fmla="+- 0 11493 10787"/>
                  <a:gd name="T137" fmla="*/ T136 w 742"/>
                  <a:gd name="T138" fmla="+- 0 2364 1909"/>
                  <a:gd name="T139" fmla="*/ 2364 h 722"/>
                  <a:gd name="T140" fmla="+- 0 11513 10787"/>
                  <a:gd name="T141" fmla="*/ T140 w 742"/>
                  <a:gd name="T142" fmla="+- 0 2434 1909"/>
                  <a:gd name="T143" fmla="*/ 2434 h 722"/>
                  <a:gd name="T144" fmla="+- 0 11525 10787"/>
                  <a:gd name="T145" fmla="*/ T144 w 742"/>
                  <a:gd name="T146" fmla="+- 0 2506 1909"/>
                  <a:gd name="T147" fmla="*/ 2506 h 722"/>
                  <a:gd name="T148" fmla="+- 0 11528 10787"/>
                  <a:gd name="T149" fmla="*/ T148 w 742"/>
                  <a:gd name="T150" fmla="+- 0 2580 1909"/>
                  <a:gd name="T151" fmla="*/ 2580 h 722"/>
                  <a:gd name="T152" fmla="+- 0 11524 10787"/>
                  <a:gd name="T153" fmla="*/ T152 w 742"/>
                  <a:gd name="T154" fmla="+- 0 2600 1909"/>
                  <a:gd name="T155" fmla="*/ 2600 h 722"/>
                  <a:gd name="T156" fmla="+- 0 11513 10787"/>
                  <a:gd name="T157" fmla="*/ T156 w 742"/>
                  <a:gd name="T158" fmla="+- 0 2616 1909"/>
                  <a:gd name="T159" fmla="*/ 2616 h 722"/>
                  <a:gd name="T160" fmla="+- 0 11497 10787"/>
                  <a:gd name="T161" fmla="*/ T160 w 742"/>
                  <a:gd name="T162" fmla="+- 0 2626 1909"/>
                  <a:gd name="T163" fmla="*/ 2626 h 722"/>
                  <a:gd name="T164" fmla="+- 0 11477 10787"/>
                  <a:gd name="T165" fmla="*/ T164 w 742"/>
                  <a:gd name="T166" fmla="+- 0 2630 1909"/>
                  <a:gd name="T167" fmla="*/ 2630 h 7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</a:cxnLst>
                <a:rect l="0" t="0" r="r" b="b"/>
                <a:pathLst>
                  <a:path w="742" h="722">
                    <a:moveTo>
                      <a:pt x="690" y="721"/>
                    </a:moveTo>
                    <a:lnTo>
                      <a:pt x="641" y="670"/>
                    </a:lnTo>
                    <a:lnTo>
                      <a:pt x="637" y="597"/>
                    </a:lnTo>
                    <a:lnTo>
                      <a:pt x="623" y="527"/>
                    </a:lnTo>
                    <a:lnTo>
                      <a:pt x="601" y="461"/>
                    </a:lnTo>
                    <a:lnTo>
                      <a:pt x="570" y="398"/>
                    </a:lnTo>
                    <a:lnTo>
                      <a:pt x="531" y="339"/>
                    </a:lnTo>
                    <a:lnTo>
                      <a:pt x="485" y="286"/>
                    </a:lnTo>
                    <a:lnTo>
                      <a:pt x="437" y="241"/>
                    </a:lnTo>
                    <a:lnTo>
                      <a:pt x="382" y="201"/>
                    </a:lnTo>
                    <a:lnTo>
                      <a:pt x="323" y="167"/>
                    </a:lnTo>
                    <a:lnTo>
                      <a:pt x="260" y="140"/>
                    </a:lnTo>
                    <a:lnTo>
                      <a:pt x="193" y="119"/>
                    </a:lnTo>
                    <a:lnTo>
                      <a:pt x="123" y="106"/>
                    </a:lnTo>
                    <a:lnTo>
                      <a:pt x="49" y="101"/>
                    </a:lnTo>
                    <a:lnTo>
                      <a:pt x="30" y="97"/>
                    </a:lnTo>
                    <a:lnTo>
                      <a:pt x="14" y="86"/>
                    </a:lnTo>
                    <a:lnTo>
                      <a:pt x="4" y="70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5" y="14"/>
                    </a:lnTo>
                    <a:lnTo>
                      <a:pt x="31" y="4"/>
                    </a:lnTo>
                    <a:lnTo>
                      <a:pt x="50" y="0"/>
                    </a:lnTo>
                    <a:lnTo>
                      <a:pt x="124" y="4"/>
                    </a:lnTo>
                    <a:lnTo>
                      <a:pt x="196" y="16"/>
                    </a:lnTo>
                    <a:lnTo>
                      <a:pt x="265" y="34"/>
                    </a:lnTo>
                    <a:lnTo>
                      <a:pt x="331" y="59"/>
                    </a:lnTo>
                    <a:lnTo>
                      <a:pt x="394" y="90"/>
                    </a:lnTo>
                    <a:lnTo>
                      <a:pt x="453" y="126"/>
                    </a:lnTo>
                    <a:lnTo>
                      <a:pt x="507" y="168"/>
                    </a:lnTo>
                    <a:lnTo>
                      <a:pt x="557" y="215"/>
                    </a:lnTo>
                    <a:lnTo>
                      <a:pt x="604" y="268"/>
                    </a:lnTo>
                    <a:lnTo>
                      <a:pt x="644" y="327"/>
                    </a:lnTo>
                    <a:lnTo>
                      <a:pt x="679" y="389"/>
                    </a:lnTo>
                    <a:lnTo>
                      <a:pt x="706" y="455"/>
                    </a:lnTo>
                    <a:lnTo>
                      <a:pt x="726" y="525"/>
                    </a:lnTo>
                    <a:lnTo>
                      <a:pt x="738" y="597"/>
                    </a:lnTo>
                    <a:lnTo>
                      <a:pt x="741" y="671"/>
                    </a:lnTo>
                    <a:lnTo>
                      <a:pt x="737" y="691"/>
                    </a:lnTo>
                    <a:lnTo>
                      <a:pt x="726" y="707"/>
                    </a:lnTo>
                    <a:lnTo>
                      <a:pt x="710" y="717"/>
                    </a:lnTo>
                    <a:lnTo>
                      <a:pt x="690" y="721"/>
                    </a:lnTo>
                    <a:close/>
                  </a:path>
                </a:pathLst>
              </a:custGeom>
              <a:solidFill>
                <a:srgbClr val="0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="" id="{ED93E838-2E8D-4839-8BF5-83C64981DC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6" y="2158"/>
              <a:ext cx="650" cy="676"/>
              <a:chOff x="10626" y="2158"/>
              <a:chExt cx="650" cy="676"/>
            </a:xfrm>
          </p:grpSpPr>
          <p:sp>
            <p:nvSpPr>
              <p:cNvPr id="187" name="Freeform 154">
                <a:extLst>
                  <a:ext uri="{FF2B5EF4-FFF2-40B4-BE49-F238E27FC236}">
                    <a16:creationId xmlns:a16="http://schemas.microsoft.com/office/drawing/2014/main" xmlns="" id="{5FCECBAE-2137-4462-8270-E10E224DA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3" y="2158"/>
                <a:ext cx="613" cy="597"/>
              </a:xfrm>
              <a:custGeom>
                <a:avLst/>
                <a:gdLst>
                  <a:gd name="T0" fmla="+- 0 11224 10663"/>
                  <a:gd name="T1" fmla="*/ T0 w 613"/>
                  <a:gd name="T2" fmla="+- 0 2755 2158"/>
                  <a:gd name="T3" fmla="*/ 2755 h 597"/>
                  <a:gd name="T4" fmla="+- 0 11175 10663"/>
                  <a:gd name="T5" fmla="*/ T4 w 613"/>
                  <a:gd name="T6" fmla="+- 0 2704 2158"/>
                  <a:gd name="T7" fmla="*/ 2704 h 597"/>
                  <a:gd name="T8" fmla="+- 0 11170 10663"/>
                  <a:gd name="T9" fmla="*/ T8 w 613"/>
                  <a:gd name="T10" fmla="+- 0 2636 2158"/>
                  <a:gd name="T11" fmla="*/ 2636 h 597"/>
                  <a:gd name="T12" fmla="+- 0 11155 10663"/>
                  <a:gd name="T13" fmla="*/ T12 w 613"/>
                  <a:gd name="T14" fmla="+- 0 2571 2158"/>
                  <a:gd name="T15" fmla="*/ 2571 h 597"/>
                  <a:gd name="T16" fmla="+- 0 11130 10663"/>
                  <a:gd name="T17" fmla="*/ T16 w 613"/>
                  <a:gd name="T18" fmla="+- 0 2511 2158"/>
                  <a:gd name="T19" fmla="*/ 2511 h 597"/>
                  <a:gd name="T20" fmla="+- 0 11096 10663"/>
                  <a:gd name="T21" fmla="*/ T20 w 613"/>
                  <a:gd name="T22" fmla="+- 0 2455 2158"/>
                  <a:gd name="T23" fmla="*/ 2455 h 597"/>
                  <a:gd name="T24" fmla="+- 0 11054 10663"/>
                  <a:gd name="T25" fmla="*/ T24 w 613"/>
                  <a:gd name="T26" fmla="+- 0 2404 2158"/>
                  <a:gd name="T27" fmla="*/ 2404 h 597"/>
                  <a:gd name="T28" fmla="+- 0 10999 10663"/>
                  <a:gd name="T29" fmla="*/ T28 w 613"/>
                  <a:gd name="T30" fmla="+- 0 2356 2158"/>
                  <a:gd name="T31" fmla="*/ 2356 h 597"/>
                  <a:gd name="T32" fmla="+- 0 10936 10663"/>
                  <a:gd name="T33" fmla="*/ T32 w 613"/>
                  <a:gd name="T34" fmla="+- 0 2316 2158"/>
                  <a:gd name="T35" fmla="*/ 2316 h 597"/>
                  <a:gd name="T36" fmla="+- 0 10867 10663"/>
                  <a:gd name="T37" fmla="*/ T36 w 613"/>
                  <a:gd name="T38" fmla="+- 0 2286 2158"/>
                  <a:gd name="T39" fmla="*/ 2286 h 597"/>
                  <a:gd name="T40" fmla="+- 0 10792 10663"/>
                  <a:gd name="T41" fmla="*/ T40 w 613"/>
                  <a:gd name="T42" fmla="+- 0 2267 2158"/>
                  <a:gd name="T43" fmla="*/ 2267 h 597"/>
                  <a:gd name="T44" fmla="+- 0 10712 10663"/>
                  <a:gd name="T45" fmla="*/ T44 w 613"/>
                  <a:gd name="T46" fmla="+- 0 2260 2158"/>
                  <a:gd name="T47" fmla="*/ 2260 h 597"/>
                  <a:gd name="T48" fmla="+- 0 10693 10663"/>
                  <a:gd name="T49" fmla="*/ T48 w 613"/>
                  <a:gd name="T50" fmla="+- 0 2255 2158"/>
                  <a:gd name="T51" fmla="*/ 2255 h 597"/>
                  <a:gd name="T52" fmla="+- 0 10677 10663"/>
                  <a:gd name="T53" fmla="*/ T52 w 613"/>
                  <a:gd name="T54" fmla="+- 0 2244 2158"/>
                  <a:gd name="T55" fmla="*/ 2244 h 597"/>
                  <a:gd name="T56" fmla="+- 0 10666 10663"/>
                  <a:gd name="T57" fmla="*/ T56 w 613"/>
                  <a:gd name="T58" fmla="+- 0 2228 2158"/>
                  <a:gd name="T59" fmla="*/ 2228 h 597"/>
                  <a:gd name="T60" fmla="+- 0 10663 10663"/>
                  <a:gd name="T61" fmla="*/ T60 w 613"/>
                  <a:gd name="T62" fmla="+- 0 2209 2158"/>
                  <a:gd name="T63" fmla="*/ 2209 h 597"/>
                  <a:gd name="T64" fmla="+- 0 10667 10663"/>
                  <a:gd name="T65" fmla="*/ T64 w 613"/>
                  <a:gd name="T66" fmla="+- 0 2189 2158"/>
                  <a:gd name="T67" fmla="*/ 2189 h 597"/>
                  <a:gd name="T68" fmla="+- 0 10678 10663"/>
                  <a:gd name="T69" fmla="*/ T68 w 613"/>
                  <a:gd name="T70" fmla="+- 0 2173 2158"/>
                  <a:gd name="T71" fmla="*/ 2173 h 597"/>
                  <a:gd name="T72" fmla="+- 0 10694 10663"/>
                  <a:gd name="T73" fmla="*/ T72 w 613"/>
                  <a:gd name="T74" fmla="+- 0 2162 2158"/>
                  <a:gd name="T75" fmla="*/ 2162 h 597"/>
                  <a:gd name="T76" fmla="+- 0 10713 10663"/>
                  <a:gd name="T77" fmla="*/ T76 w 613"/>
                  <a:gd name="T78" fmla="+- 0 2158 2158"/>
                  <a:gd name="T79" fmla="*/ 2158 h 597"/>
                  <a:gd name="T80" fmla="+- 0 10782 10663"/>
                  <a:gd name="T81" fmla="*/ T80 w 613"/>
                  <a:gd name="T82" fmla="+- 0 2163 2158"/>
                  <a:gd name="T83" fmla="*/ 2163 h 597"/>
                  <a:gd name="T84" fmla="+- 0 10848 10663"/>
                  <a:gd name="T85" fmla="*/ T84 w 613"/>
                  <a:gd name="T86" fmla="+- 0 2175 2158"/>
                  <a:gd name="T87" fmla="*/ 2175 h 597"/>
                  <a:gd name="T88" fmla="+- 0 10911 10663"/>
                  <a:gd name="T89" fmla="*/ T88 w 613"/>
                  <a:gd name="T90" fmla="+- 0 2194 2158"/>
                  <a:gd name="T91" fmla="*/ 2194 h 597"/>
                  <a:gd name="T92" fmla="+- 0 10971 10663"/>
                  <a:gd name="T93" fmla="*/ T92 w 613"/>
                  <a:gd name="T94" fmla="+- 0 2220 2158"/>
                  <a:gd name="T95" fmla="*/ 2220 h 597"/>
                  <a:gd name="T96" fmla="+- 0 11027 10663"/>
                  <a:gd name="T97" fmla="*/ T96 w 613"/>
                  <a:gd name="T98" fmla="+- 0 2252 2158"/>
                  <a:gd name="T99" fmla="*/ 2252 h 597"/>
                  <a:gd name="T100" fmla="+- 0 11079 10663"/>
                  <a:gd name="T101" fmla="*/ T100 w 613"/>
                  <a:gd name="T102" fmla="+- 0 2290 2158"/>
                  <a:gd name="T103" fmla="*/ 2290 h 597"/>
                  <a:gd name="T104" fmla="+- 0 11125 10663"/>
                  <a:gd name="T105" fmla="*/ T104 w 613"/>
                  <a:gd name="T106" fmla="+- 0 2333 2158"/>
                  <a:gd name="T107" fmla="*/ 2333 h 597"/>
                  <a:gd name="T108" fmla="+- 0 11169 10663"/>
                  <a:gd name="T109" fmla="*/ T108 w 613"/>
                  <a:gd name="T110" fmla="+- 0 2384 2158"/>
                  <a:gd name="T111" fmla="*/ 2384 h 597"/>
                  <a:gd name="T112" fmla="+- 0 11206 10663"/>
                  <a:gd name="T113" fmla="*/ T112 w 613"/>
                  <a:gd name="T114" fmla="+- 0 2441 2158"/>
                  <a:gd name="T115" fmla="*/ 2441 h 597"/>
                  <a:gd name="T116" fmla="+- 0 11236 10663"/>
                  <a:gd name="T117" fmla="*/ T116 w 613"/>
                  <a:gd name="T118" fmla="+- 0 2502 2158"/>
                  <a:gd name="T119" fmla="*/ 2502 h 597"/>
                  <a:gd name="T120" fmla="+- 0 11258 10663"/>
                  <a:gd name="T121" fmla="*/ T120 w 613"/>
                  <a:gd name="T122" fmla="+- 0 2566 2158"/>
                  <a:gd name="T123" fmla="*/ 2566 h 597"/>
                  <a:gd name="T124" fmla="+- 0 11271 10663"/>
                  <a:gd name="T125" fmla="*/ T124 w 613"/>
                  <a:gd name="T126" fmla="+- 0 2634 2158"/>
                  <a:gd name="T127" fmla="*/ 2634 h 597"/>
                  <a:gd name="T128" fmla="+- 0 11275 10663"/>
                  <a:gd name="T129" fmla="*/ T128 w 613"/>
                  <a:gd name="T130" fmla="+- 0 2705 2158"/>
                  <a:gd name="T131" fmla="*/ 2705 h 597"/>
                  <a:gd name="T132" fmla="+- 0 11271 10663"/>
                  <a:gd name="T133" fmla="*/ T132 w 613"/>
                  <a:gd name="T134" fmla="+- 0 2725 2158"/>
                  <a:gd name="T135" fmla="*/ 2725 h 597"/>
                  <a:gd name="T136" fmla="+- 0 11260 10663"/>
                  <a:gd name="T137" fmla="*/ T136 w 613"/>
                  <a:gd name="T138" fmla="+- 0 2741 2158"/>
                  <a:gd name="T139" fmla="*/ 2741 h 597"/>
                  <a:gd name="T140" fmla="+- 0 11244 10663"/>
                  <a:gd name="T141" fmla="*/ T140 w 613"/>
                  <a:gd name="T142" fmla="+- 0 2751 2158"/>
                  <a:gd name="T143" fmla="*/ 2751 h 597"/>
                  <a:gd name="T144" fmla="+- 0 11224 10663"/>
                  <a:gd name="T145" fmla="*/ T144 w 613"/>
                  <a:gd name="T146" fmla="+- 0 2755 2158"/>
                  <a:gd name="T147" fmla="*/ 2755 h 5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613" h="597">
                    <a:moveTo>
                      <a:pt x="561" y="597"/>
                    </a:moveTo>
                    <a:lnTo>
                      <a:pt x="512" y="546"/>
                    </a:lnTo>
                    <a:lnTo>
                      <a:pt x="507" y="478"/>
                    </a:lnTo>
                    <a:lnTo>
                      <a:pt x="492" y="413"/>
                    </a:lnTo>
                    <a:lnTo>
                      <a:pt x="467" y="353"/>
                    </a:lnTo>
                    <a:lnTo>
                      <a:pt x="433" y="297"/>
                    </a:lnTo>
                    <a:lnTo>
                      <a:pt x="391" y="246"/>
                    </a:lnTo>
                    <a:lnTo>
                      <a:pt x="336" y="198"/>
                    </a:lnTo>
                    <a:lnTo>
                      <a:pt x="273" y="158"/>
                    </a:lnTo>
                    <a:lnTo>
                      <a:pt x="204" y="128"/>
                    </a:lnTo>
                    <a:lnTo>
                      <a:pt x="129" y="109"/>
                    </a:lnTo>
                    <a:lnTo>
                      <a:pt x="49" y="102"/>
                    </a:lnTo>
                    <a:lnTo>
                      <a:pt x="30" y="97"/>
                    </a:lnTo>
                    <a:lnTo>
                      <a:pt x="14" y="86"/>
                    </a:lnTo>
                    <a:lnTo>
                      <a:pt x="3" y="70"/>
                    </a:lnTo>
                    <a:lnTo>
                      <a:pt x="0" y="51"/>
                    </a:lnTo>
                    <a:lnTo>
                      <a:pt x="4" y="31"/>
                    </a:lnTo>
                    <a:lnTo>
                      <a:pt x="15" y="15"/>
                    </a:lnTo>
                    <a:lnTo>
                      <a:pt x="31" y="4"/>
                    </a:lnTo>
                    <a:lnTo>
                      <a:pt x="50" y="0"/>
                    </a:lnTo>
                    <a:lnTo>
                      <a:pt x="119" y="5"/>
                    </a:lnTo>
                    <a:lnTo>
                      <a:pt x="185" y="17"/>
                    </a:lnTo>
                    <a:lnTo>
                      <a:pt x="248" y="36"/>
                    </a:lnTo>
                    <a:lnTo>
                      <a:pt x="308" y="62"/>
                    </a:lnTo>
                    <a:lnTo>
                      <a:pt x="364" y="94"/>
                    </a:lnTo>
                    <a:lnTo>
                      <a:pt x="416" y="132"/>
                    </a:lnTo>
                    <a:lnTo>
                      <a:pt x="462" y="175"/>
                    </a:lnTo>
                    <a:lnTo>
                      <a:pt x="506" y="226"/>
                    </a:lnTo>
                    <a:lnTo>
                      <a:pt x="543" y="283"/>
                    </a:lnTo>
                    <a:lnTo>
                      <a:pt x="573" y="344"/>
                    </a:lnTo>
                    <a:lnTo>
                      <a:pt x="595" y="408"/>
                    </a:lnTo>
                    <a:lnTo>
                      <a:pt x="608" y="476"/>
                    </a:lnTo>
                    <a:lnTo>
                      <a:pt x="612" y="547"/>
                    </a:lnTo>
                    <a:lnTo>
                      <a:pt x="608" y="567"/>
                    </a:lnTo>
                    <a:lnTo>
                      <a:pt x="597" y="583"/>
                    </a:lnTo>
                    <a:lnTo>
                      <a:pt x="581" y="593"/>
                    </a:lnTo>
                    <a:lnTo>
                      <a:pt x="561" y="597"/>
                    </a:lnTo>
                    <a:close/>
                  </a:path>
                </a:pathLst>
              </a:custGeom>
              <a:solidFill>
                <a:srgbClr val="0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xmlns="" id="{AFF00121-F9DD-4E87-9414-92EAC5474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6" y="2578"/>
                <a:ext cx="25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29490429-7F00-4B94-951A-7D55C1BA5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2" y="371"/>
              <a:ext cx="1294" cy="1312"/>
              <a:chOff x="11712" y="371"/>
              <a:chExt cx="1294" cy="1312"/>
            </a:xfrm>
          </p:grpSpPr>
          <p:sp>
            <p:nvSpPr>
              <p:cNvPr id="186" name="Freeform 153">
                <a:extLst>
                  <a:ext uri="{FF2B5EF4-FFF2-40B4-BE49-F238E27FC236}">
                    <a16:creationId xmlns:a16="http://schemas.microsoft.com/office/drawing/2014/main" xmlns="" id="{8C720601-1FB3-43D5-B875-A73D6E17A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2" y="371"/>
                <a:ext cx="1294" cy="1312"/>
              </a:xfrm>
              <a:custGeom>
                <a:avLst/>
                <a:gdLst>
                  <a:gd name="T0" fmla="+- 0 12846 11712"/>
                  <a:gd name="T1" fmla="*/ T0 w 1294"/>
                  <a:gd name="T2" fmla="+- 0 1683 371"/>
                  <a:gd name="T3" fmla="*/ 1683 h 1312"/>
                  <a:gd name="T4" fmla="+- 0 11873 11712"/>
                  <a:gd name="T5" fmla="*/ T4 w 1294"/>
                  <a:gd name="T6" fmla="+- 0 1683 371"/>
                  <a:gd name="T7" fmla="*/ 1683 h 1312"/>
                  <a:gd name="T8" fmla="+- 0 11810 11712"/>
                  <a:gd name="T9" fmla="*/ T8 w 1294"/>
                  <a:gd name="T10" fmla="+- 0 1670 371"/>
                  <a:gd name="T11" fmla="*/ 1670 h 1312"/>
                  <a:gd name="T12" fmla="+- 0 11759 11712"/>
                  <a:gd name="T13" fmla="*/ T12 w 1294"/>
                  <a:gd name="T14" fmla="+- 0 1635 371"/>
                  <a:gd name="T15" fmla="*/ 1635 h 1312"/>
                  <a:gd name="T16" fmla="+- 0 11725 11712"/>
                  <a:gd name="T17" fmla="*/ T16 w 1294"/>
                  <a:gd name="T18" fmla="+- 0 1583 371"/>
                  <a:gd name="T19" fmla="*/ 1583 h 1312"/>
                  <a:gd name="T20" fmla="+- 0 11712 11712"/>
                  <a:gd name="T21" fmla="*/ T20 w 1294"/>
                  <a:gd name="T22" fmla="+- 0 1520 371"/>
                  <a:gd name="T23" fmla="*/ 1520 h 1312"/>
                  <a:gd name="T24" fmla="+- 0 11712 11712"/>
                  <a:gd name="T25" fmla="*/ T24 w 1294"/>
                  <a:gd name="T26" fmla="+- 0 534 371"/>
                  <a:gd name="T27" fmla="*/ 534 h 1312"/>
                  <a:gd name="T28" fmla="+- 0 11725 11712"/>
                  <a:gd name="T29" fmla="*/ T28 w 1294"/>
                  <a:gd name="T30" fmla="+- 0 470 371"/>
                  <a:gd name="T31" fmla="*/ 470 h 1312"/>
                  <a:gd name="T32" fmla="+- 0 11759 11712"/>
                  <a:gd name="T33" fmla="*/ T32 w 1294"/>
                  <a:gd name="T34" fmla="+- 0 419 371"/>
                  <a:gd name="T35" fmla="*/ 419 h 1312"/>
                  <a:gd name="T36" fmla="+- 0 11810 11712"/>
                  <a:gd name="T37" fmla="*/ T36 w 1294"/>
                  <a:gd name="T38" fmla="+- 0 384 371"/>
                  <a:gd name="T39" fmla="*/ 384 h 1312"/>
                  <a:gd name="T40" fmla="+- 0 11873 11712"/>
                  <a:gd name="T41" fmla="*/ T40 w 1294"/>
                  <a:gd name="T42" fmla="+- 0 371 371"/>
                  <a:gd name="T43" fmla="*/ 371 h 1312"/>
                  <a:gd name="T44" fmla="+- 0 12846 11712"/>
                  <a:gd name="T45" fmla="*/ T44 w 1294"/>
                  <a:gd name="T46" fmla="+- 0 371 371"/>
                  <a:gd name="T47" fmla="*/ 371 h 1312"/>
                  <a:gd name="T48" fmla="+- 0 12908 11712"/>
                  <a:gd name="T49" fmla="*/ T48 w 1294"/>
                  <a:gd name="T50" fmla="+- 0 384 371"/>
                  <a:gd name="T51" fmla="*/ 384 h 1312"/>
                  <a:gd name="T52" fmla="+- 0 12959 11712"/>
                  <a:gd name="T53" fmla="*/ T52 w 1294"/>
                  <a:gd name="T54" fmla="+- 0 419 371"/>
                  <a:gd name="T55" fmla="*/ 419 h 1312"/>
                  <a:gd name="T56" fmla="+- 0 12993 11712"/>
                  <a:gd name="T57" fmla="*/ T56 w 1294"/>
                  <a:gd name="T58" fmla="+- 0 470 371"/>
                  <a:gd name="T59" fmla="*/ 470 h 1312"/>
                  <a:gd name="T60" fmla="+- 0 13006 11712"/>
                  <a:gd name="T61" fmla="*/ T60 w 1294"/>
                  <a:gd name="T62" fmla="+- 0 534 371"/>
                  <a:gd name="T63" fmla="*/ 534 h 1312"/>
                  <a:gd name="T64" fmla="+- 0 13006 11712"/>
                  <a:gd name="T65" fmla="*/ T64 w 1294"/>
                  <a:gd name="T66" fmla="+- 0 1520 371"/>
                  <a:gd name="T67" fmla="*/ 1520 h 1312"/>
                  <a:gd name="T68" fmla="+- 0 12993 11712"/>
                  <a:gd name="T69" fmla="*/ T68 w 1294"/>
                  <a:gd name="T70" fmla="+- 0 1583 371"/>
                  <a:gd name="T71" fmla="*/ 1583 h 1312"/>
                  <a:gd name="T72" fmla="+- 0 12959 11712"/>
                  <a:gd name="T73" fmla="*/ T72 w 1294"/>
                  <a:gd name="T74" fmla="+- 0 1635 371"/>
                  <a:gd name="T75" fmla="*/ 1635 h 1312"/>
                  <a:gd name="T76" fmla="+- 0 12908 11712"/>
                  <a:gd name="T77" fmla="*/ T76 w 1294"/>
                  <a:gd name="T78" fmla="+- 0 1670 371"/>
                  <a:gd name="T79" fmla="*/ 1670 h 1312"/>
                  <a:gd name="T80" fmla="+- 0 12846 11712"/>
                  <a:gd name="T81" fmla="*/ T80 w 1294"/>
                  <a:gd name="T82" fmla="+- 0 1683 371"/>
                  <a:gd name="T83" fmla="*/ 1683 h 13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294" h="1312">
                    <a:moveTo>
                      <a:pt x="1134" y="1312"/>
                    </a:moveTo>
                    <a:lnTo>
                      <a:pt x="161" y="1312"/>
                    </a:lnTo>
                    <a:lnTo>
                      <a:pt x="98" y="1299"/>
                    </a:lnTo>
                    <a:lnTo>
                      <a:pt x="47" y="1264"/>
                    </a:lnTo>
                    <a:lnTo>
                      <a:pt x="13" y="1212"/>
                    </a:lnTo>
                    <a:lnTo>
                      <a:pt x="0" y="1149"/>
                    </a:lnTo>
                    <a:lnTo>
                      <a:pt x="0" y="163"/>
                    </a:lnTo>
                    <a:lnTo>
                      <a:pt x="13" y="99"/>
                    </a:lnTo>
                    <a:lnTo>
                      <a:pt x="47" y="48"/>
                    </a:lnTo>
                    <a:lnTo>
                      <a:pt x="98" y="13"/>
                    </a:lnTo>
                    <a:lnTo>
                      <a:pt x="161" y="0"/>
                    </a:lnTo>
                    <a:lnTo>
                      <a:pt x="1134" y="0"/>
                    </a:lnTo>
                    <a:lnTo>
                      <a:pt x="1196" y="13"/>
                    </a:lnTo>
                    <a:lnTo>
                      <a:pt x="1247" y="48"/>
                    </a:lnTo>
                    <a:lnTo>
                      <a:pt x="1281" y="99"/>
                    </a:lnTo>
                    <a:lnTo>
                      <a:pt x="1294" y="163"/>
                    </a:lnTo>
                    <a:lnTo>
                      <a:pt x="1294" y="1149"/>
                    </a:lnTo>
                    <a:lnTo>
                      <a:pt x="1281" y="1212"/>
                    </a:lnTo>
                    <a:lnTo>
                      <a:pt x="1247" y="1264"/>
                    </a:lnTo>
                    <a:lnTo>
                      <a:pt x="1196" y="1299"/>
                    </a:lnTo>
                    <a:lnTo>
                      <a:pt x="1134" y="1312"/>
                    </a:ln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ADAC5CCA-AC2E-4884-BE0B-1551A31D0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2" y="371"/>
              <a:ext cx="1294" cy="1312"/>
              <a:chOff x="11712" y="371"/>
              <a:chExt cx="1294" cy="1312"/>
            </a:xfrm>
          </p:grpSpPr>
          <p:sp>
            <p:nvSpPr>
              <p:cNvPr id="184" name="Freeform 151">
                <a:extLst>
                  <a:ext uri="{FF2B5EF4-FFF2-40B4-BE49-F238E27FC236}">
                    <a16:creationId xmlns:a16="http://schemas.microsoft.com/office/drawing/2014/main" xmlns="" id="{A03A083F-DC29-45D9-B719-039DB04E8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2" y="371"/>
                <a:ext cx="1294" cy="1312"/>
              </a:xfrm>
              <a:custGeom>
                <a:avLst/>
                <a:gdLst>
                  <a:gd name="T0" fmla="+- 0 12846 11712"/>
                  <a:gd name="T1" fmla="*/ T0 w 1294"/>
                  <a:gd name="T2" fmla="+- 0 371 371"/>
                  <a:gd name="T3" fmla="*/ 371 h 1312"/>
                  <a:gd name="T4" fmla="+- 0 11873 11712"/>
                  <a:gd name="T5" fmla="*/ T4 w 1294"/>
                  <a:gd name="T6" fmla="+- 0 371 371"/>
                  <a:gd name="T7" fmla="*/ 371 h 1312"/>
                  <a:gd name="T8" fmla="+- 0 11810 11712"/>
                  <a:gd name="T9" fmla="*/ T8 w 1294"/>
                  <a:gd name="T10" fmla="+- 0 384 371"/>
                  <a:gd name="T11" fmla="*/ 384 h 1312"/>
                  <a:gd name="T12" fmla="+- 0 11759 11712"/>
                  <a:gd name="T13" fmla="*/ T12 w 1294"/>
                  <a:gd name="T14" fmla="+- 0 419 371"/>
                  <a:gd name="T15" fmla="*/ 419 h 1312"/>
                  <a:gd name="T16" fmla="+- 0 11725 11712"/>
                  <a:gd name="T17" fmla="*/ T16 w 1294"/>
                  <a:gd name="T18" fmla="+- 0 470 371"/>
                  <a:gd name="T19" fmla="*/ 470 h 1312"/>
                  <a:gd name="T20" fmla="+- 0 11712 11712"/>
                  <a:gd name="T21" fmla="*/ T20 w 1294"/>
                  <a:gd name="T22" fmla="+- 0 534 371"/>
                  <a:gd name="T23" fmla="*/ 534 h 1312"/>
                  <a:gd name="T24" fmla="+- 0 11712 11712"/>
                  <a:gd name="T25" fmla="*/ T24 w 1294"/>
                  <a:gd name="T26" fmla="+- 0 1520 371"/>
                  <a:gd name="T27" fmla="*/ 1520 h 1312"/>
                  <a:gd name="T28" fmla="+- 0 11725 11712"/>
                  <a:gd name="T29" fmla="*/ T28 w 1294"/>
                  <a:gd name="T30" fmla="+- 0 1583 371"/>
                  <a:gd name="T31" fmla="*/ 1583 h 1312"/>
                  <a:gd name="T32" fmla="+- 0 11759 11712"/>
                  <a:gd name="T33" fmla="*/ T32 w 1294"/>
                  <a:gd name="T34" fmla="+- 0 1635 371"/>
                  <a:gd name="T35" fmla="*/ 1635 h 1312"/>
                  <a:gd name="T36" fmla="+- 0 11810 11712"/>
                  <a:gd name="T37" fmla="*/ T36 w 1294"/>
                  <a:gd name="T38" fmla="+- 0 1670 371"/>
                  <a:gd name="T39" fmla="*/ 1670 h 1312"/>
                  <a:gd name="T40" fmla="+- 0 11873 11712"/>
                  <a:gd name="T41" fmla="*/ T40 w 1294"/>
                  <a:gd name="T42" fmla="+- 0 1683 371"/>
                  <a:gd name="T43" fmla="*/ 1683 h 1312"/>
                  <a:gd name="T44" fmla="+- 0 12846 11712"/>
                  <a:gd name="T45" fmla="*/ T44 w 1294"/>
                  <a:gd name="T46" fmla="+- 0 1683 371"/>
                  <a:gd name="T47" fmla="*/ 1683 h 1312"/>
                  <a:gd name="T48" fmla="+- 0 12908 11712"/>
                  <a:gd name="T49" fmla="*/ T48 w 1294"/>
                  <a:gd name="T50" fmla="+- 0 1670 371"/>
                  <a:gd name="T51" fmla="*/ 1670 h 1312"/>
                  <a:gd name="T52" fmla="+- 0 12959 11712"/>
                  <a:gd name="T53" fmla="*/ T52 w 1294"/>
                  <a:gd name="T54" fmla="+- 0 1635 371"/>
                  <a:gd name="T55" fmla="*/ 1635 h 1312"/>
                  <a:gd name="T56" fmla="+- 0 12993 11712"/>
                  <a:gd name="T57" fmla="*/ T56 w 1294"/>
                  <a:gd name="T58" fmla="+- 0 1583 371"/>
                  <a:gd name="T59" fmla="*/ 1583 h 1312"/>
                  <a:gd name="T60" fmla="+- 0 13006 11712"/>
                  <a:gd name="T61" fmla="*/ T60 w 1294"/>
                  <a:gd name="T62" fmla="+- 0 1520 371"/>
                  <a:gd name="T63" fmla="*/ 1520 h 1312"/>
                  <a:gd name="T64" fmla="+- 0 13006 11712"/>
                  <a:gd name="T65" fmla="*/ T64 w 1294"/>
                  <a:gd name="T66" fmla="+- 0 534 371"/>
                  <a:gd name="T67" fmla="*/ 534 h 1312"/>
                  <a:gd name="T68" fmla="+- 0 12993 11712"/>
                  <a:gd name="T69" fmla="*/ T68 w 1294"/>
                  <a:gd name="T70" fmla="+- 0 470 371"/>
                  <a:gd name="T71" fmla="*/ 470 h 1312"/>
                  <a:gd name="T72" fmla="+- 0 12959 11712"/>
                  <a:gd name="T73" fmla="*/ T72 w 1294"/>
                  <a:gd name="T74" fmla="+- 0 419 371"/>
                  <a:gd name="T75" fmla="*/ 419 h 1312"/>
                  <a:gd name="T76" fmla="+- 0 12908 11712"/>
                  <a:gd name="T77" fmla="*/ T76 w 1294"/>
                  <a:gd name="T78" fmla="+- 0 384 371"/>
                  <a:gd name="T79" fmla="*/ 384 h 1312"/>
                  <a:gd name="T80" fmla="+- 0 12846 11712"/>
                  <a:gd name="T81" fmla="*/ T80 w 1294"/>
                  <a:gd name="T82" fmla="+- 0 371 371"/>
                  <a:gd name="T83" fmla="*/ 371 h 13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294" h="1312">
                    <a:moveTo>
                      <a:pt x="1134" y="0"/>
                    </a:moveTo>
                    <a:lnTo>
                      <a:pt x="161" y="0"/>
                    </a:lnTo>
                    <a:lnTo>
                      <a:pt x="98" y="13"/>
                    </a:lnTo>
                    <a:lnTo>
                      <a:pt x="47" y="48"/>
                    </a:lnTo>
                    <a:lnTo>
                      <a:pt x="13" y="99"/>
                    </a:lnTo>
                    <a:lnTo>
                      <a:pt x="0" y="163"/>
                    </a:lnTo>
                    <a:lnTo>
                      <a:pt x="0" y="1149"/>
                    </a:lnTo>
                    <a:lnTo>
                      <a:pt x="13" y="1212"/>
                    </a:lnTo>
                    <a:lnTo>
                      <a:pt x="47" y="1264"/>
                    </a:lnTo>
                    <a:lnTo>
                      <a:pt x="98" y="1299"/>
                    </a:lnTo>
                    <a:lnTo>
                      <a:pt x="161" y="1312"/>
                    </a:lnTo>
                    <a:lnTo>
                      <a:pt x="1134" y="1312"/>
                    </a:lnTo>
                    <a:lnTo>
                      <a:pt x="1196" y="1299"/>
                    </a:lnTo>
                    <a:lnTo>
                      <a:pt x="1247" y="1264"/>
                    </a:lnTo>
                    <a:lnTo>
                      <a:pt x="1281" y="1212"/>
                    </a:lnTo>
                    <a:lnTo>
                      <a:pt x="1294" y="1149"/>
                    </a:lnTo>
                    <a:lnTo>
                      <a:pt x="1294" y="163"/>
                    </a:lnTo>
                    <a:lnTo>
                      <a:pt x="1281" y="99"/>
                    </a:lnTo>
                    <a:lnTo>
                      <a:pt x="1247" y="48"/>
                    </a:lnTo>
                    <a:lnTo>
                      <a:pt x="1196" y="13"/>
                    </a:lnTo>
                    <a:lnTo>
                      <a:pt x="1134" y="0"/>
                    </a:lnTo>
                    <a:close/>
                  </a:path>
                </a:pathLst>
              </a:custGeom>
              <a:noFill/>
              <a:ln w="3459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xmlns="" id="{F333CACD-756A-44DE-8B88-EE97756BDC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5" y="652"/>
                <a:ext cx="355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33C60B05-3609-483F-A6F9-520E46D1A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63" y="775"/>
              <a:ext cx="432" cy="622"/>
              <a:chOff x="11863" y="775"/>
              <a:chExt cx="432" cy="622"/>
            </a:xfrm>
          </p:grpSpPr>
          <p:sp>
            <p:nvSpPr>
              <p:cNvPr id="182" name="Freeform 149">
                <a:extLst>
                  <a:ext uri="{FF2B5EF4-FFF2-40B4-BE49-F238E27FC236}">
                    <a16:creationId xmlns:a16="http://schemas.microsoft.com/office/drawing/2014/main" xmlns="" id="{F259526E-8812-40B5-B5C3-5D60971C8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3" y="937"/>
                <a:ext cx="103" cy="460"/>
              </a:xfrm>
              <a:custGeom>
                <a:avLst/>
                <a:gdLst>
                  <a:gd name="T0" fmla="+- 0 11896 11863"/>
                  <a:gd name="T1" fmla="*/ T0 w 103"/>
                  <a:gd name="T2" fmla="+- 0 1396 937"/>
                  <a:gd name="T3" fmla="*/ 1396 h 460"/>
                  <a:gd name="T4" fmla="+- 0 11863 11863"/>
                  <a:gd name="T5" fmla="*/ T4 w 103"/>
                  <a:gd name="T6" fmla="+- 0 1357 937"/>
                  <a:gd name="T7" fmla="*/ 1357 h 460"/>
                  <a:gd name="T8" fmla="+- 0 11894 11863"/>
                  <a:gd name="T9" fmla="*/ T8 w 103"/>
                  <a:gd name="T10" fmla="+- 0 971 937"/>
                  <a:gd name="T11" fmla="*/ 971 h 460"/>
                  <a:gd name="T12" fmla="+- 0 11898 11863"/>
                  <a:gd name="T13" fmla="*/ T12 w 103"/>
                  <a:gd name="T14" fmla="+- 0 957 937"/>
                  <a:gd name="T15" fmla="*/ 957 h 460"/>
                  <a:gd name="T16" fmla="+- 0 11907 11863"/>
                  <a:gd name="T17" fmla="*/ T16 w 103"/>
                  <a:gd name="T18" fmla="+- 0 946 937"/>
                  <a:gd name="T19" fmla="*/ 946 h 460"/>
                  <a:gd name="T20" fmla="+- 0 11919 11863"/>
                  <a:gd name="T21" fmla="*/ T20 w 103"/>
                  <a:gd name="T22" fmla="+- 0 939 937"/>
                  <a:gd name="T23" fmla="*/ 939 h 460"/>
                  <a:gd name="T24" fmla="+- 0 11933 11863"/>
                  <a:gd name="T25" fmla="*/ T24 w 103"/>
                  <a:gd name="T26" fmla="+- 0 937 937"/>
                  <a:gd name="T27" fmla="*/ 937 h 460"/>
                  <a:gd name="T28" fmla="+- 0 11947 11863"/>
                  <a:gd name="T29" fmla="*/ T28 w 103"/>
                  <a:gd name="T30" fmla="+- 0 941 937"/>
                  <a:gd name="T31" fmla="*/ 941 h 460"/>
                  <a:gd name="T32" fmla="+- 0 11958 11863"/>
                  <a:gd name="T33" fmla="*/ T32 w 103"/>
                  <a:gd name="T34" fmla="+- 0 950 937"/>
                  <a:gd name="T35" fmla="*/ 950 h 460"/>
                  <a:gd name="T36" fmla="+- 0 11964 11863"/>
                  <a:gd name="T37" fmla="*/ T36 w 103"/>
                  <a:gd name="T38" fmla="+- 0 962 937"/>
                  <a:gd name="T39" fmla="*/ 962 h 460"/>
                  <a:gd name="T40" fmla="+- 0 11966 11863"/>
                  <a:gd name="T41" fmla="*/ T40 w 103"/>
                  <a:gd name="T42" fmla="+- 0 977 937"/>
                  <a:gd name="T43" fmla="*/ 977 h 460"/>
                  <a:gd name="T44" fmla="+- 0 11935 11863"/>
                  <a:gd name="T45" fmla="*/ T44 w 103"/>
                  <a:gd name="T46" fmla="+- 0 1363 937"/>
                  <a:gd name="T47" fmla="*/ 1363 h 460"/>
                  <a:gd name="T48" fmla="+- 0 11931 11863"/>
                  <a:gd name="T49" fmla="*/ T48 w 103"/>
                  <a:gd name="T50" fmla="+- 0 1377 937"/>
                  <a:gd name="T51" fmla="*/ 1377 h 460"/>
                  <a:gd name="T52" fmla="+- 0 11922 11863"/>
                  <a:gd name="T53" fmla="*/ T52 w 103"/>
                  <a:gd name="T54" fmla="+- 0 1388 937"/>
                  <a:gd name="T55" fmla="*/ 1388 h 460"/>
                  <a:gd name="T56" fmla="+- 0 11910 11863"/>
                  <a:gd name="T57" fmla="*/ T56 w 103"/>
                  <a:gd name="T58" fmla="+- 0 1395 937"/>
                  <a:gd name="T59" fmla="*/ 1395 h 460"/>
                  <a:gd name="T60" fmla="+- 0 11896 11863"/>
                  <a:gd name="T61" fmla="*/ T60 w 103"/>
                  <a:gd name="T62" fmla="+- 0 1396 937"/>
                  <a:gd name="T63" fmla="*/ 1396 h 4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03" h="460">
                    <a:moveTo>
                      <a:pt x="33" y="459"/>
                    </a:moveTo>
                    <a:lnTo>
                      <a:pt x="0" y="420"/>
                    </a:lnTo>
                    <a:lnTo>
                      <a:pt x="31" y="34"/>
                    </a:lnTo>
                    <a:lnTo>
                      <a:pt x="35" y="20"/>
                    </a:lnTo>
                    <a:lnTo>
                      <a:pt x="44" y="9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84" y="4"/>
                    </a:lnTo>
                    <a:lnTo>
                      <a:pt x="95" y="13"/>
                    </a:lnTo>
                    <a:lnTo>
                      <a:pt x="101" y="25"/>
                    </a:lnTo>
                    <a:lnTo>
                      <a:pt x="103" y="40"/>
                    </a:lnTo>
                    <a:lnTo>
                      <a:pt x="72" y="426"/>
                    </a:lnTo>
                    <a:lnTo>
                      <a:pt x="68" y="440"/>
                    </a:lnTo>
                    <a:lnTo>
                      <a:pt x="59" y="451"/>
                    </a:lnTo>
                    <a:lnTo>
                      <a:pt x="47" y="458"/>
                    </a:lnTo>
                    <a:lnTo>
                      <a:pt x="33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xmlns="" id="{0B8CE32A-84BF-449D-96AF-0D447EDB7F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7" y="775"/>
                <a:ext cx="268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195324FE-AC92-47CA-97A8-1B9DBF63B5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63" y="773"/>
              <a:ext cx="249" cy="624"/>
              <a:chOff x="11863" y="773"/>
              <a:chExt cx="249" cy="624"/>
            </a:xfrm>
          </p:grpSpPr>
          <p:sp>
            <p:nvSpPr>
              <p:cNvPr id="180" name="Freeform 147">
                <a:extLst>
                  <a:ext uri="{FF2B5EF4-FFF2-40B4-BE49-F238E27FC236}">
                    <a16:creationId xmlns:a16="http://schemas.microsoft.com/office/drawing/2014/main" xmlns="" id="{4299EDEC-88F6-4E59-B58A-A5C7A3EAA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3" y="937"/>
                <a:ext cx="103" cy="460"/>
              </a:xfrm>
              <a:custGeom>
                <a:avLst/>
                <a:gdLst>
                  <a:gd name="T0" fmla="+- 0 11896 11863"/>
                  <a:gd name="T1" fmla="*/ T0 w 103"/>
                  <a:gd name="T2" fmla="+- 0 1396 937"/>
                  <a:gd name="T3" fmla="*/ 1396 h 460"/>
                  <a:gd name="T4" fmla="+- 0 11863 11863"/>
                  <a:gd name="T5" fmla="*/ T4 w 103"/>
                  <a:gd name="T6" fmla="+- 0 1357 937"/>
                  <a:gd name="T7" fmla="*/ 1357 h 460"/>
                  <a:gd name="T8" fmla="+- 0 11894 11863"/>
                  <a:gd name="T9" fmla="*/ T8 w 103"/>
                  <a:gd name="T10" fmla="+- 0 971 937"/>
                  <a:gd name="T11" fmla="*/ 971 h 460"/>
                  <a:gd name="T12" fmla="+- 0 11898 11863"/>
                  <a:gd name="T13" fmla="*/ T12 w 103"/>
                  <a:gd name="T14" fmla="+- 0 957 937"/>
                  <a:gd name="T15" fmla="*/ 957 h 460"/>
                  <a:gd name="T16" fmla="+- 0 11907 11863"/>
                  <a:gd name="T17" fmla="*/ T16 w 103"/>
                  <a:gd name="T18" fmla="+- 0 946 937"/>
                  <a:gd name="T19" fmla="*/ 946 h 460"/>
                  <a:gd name="T20" fmla="+- 0 11919 11863"/>
                  <a:gd name="T21" fmla="*/ T20 w 103"/>
                  <a:gd name="T22" fmla="+- 0 939 937"/>
                  <a:gd name="T23" fmla="*/ 939 h 460"/>
                  <a:gd name="T24" fmla="+- 0 11933 11863"/>
                  <a:gd name="T25" fmla="*/ T24 w 103"/>
                  <a:gd name="T26" fmla="+- 0 937 937"/>
                  <a:gd name="T27" fmla="*/ 937 h 460"/>
                  <a:gd name="T28" fmla="+- 0 11947 11863"/>
                  <a:gd name="T29" fmla="*/ T28 w 103"/>
                  <a:gd name="T30" fmla="+- 0 941 937"/>
                  <a:gd name="T31" fmla="*/ 941 h 460"/>
                  <a:gd name="T32" fmla="+- 0 11958 11863"/>
                  <a:gd name="T33" fmla="*/ T32 w 103"/>
                  <a:gd name="T34" fmla="+- 0 950 937"/>
                  <a:gd name="T35" fmla="*/ 950 h 460"/>
                  <a:gd name="T36" fmla="+- 0 11964 11863"/>
                  <a:gd name="T37" fmla="*/ T36 w 103"/>
                  <a:gd name="T38" fmla="+- 0 962 937"/>
                  <a:gd name="T39" fmla="*/ 962 h 460"/>
                  <a:gd name="T40" fmla="+- 0 11966 11863"/>
                  <a:gd name="T41" fmla="*/ T40 w 103"/>
                  <a:gd name="T42" fmla="+- 0 977 937"/>
                  <a:gd name="T43" fmla="*/ 977 h 460"/>
                  <a:gd name="T44" fmla="+- 0 11935 11863"/>
                  <a:gd name="T45" fmla="*/ T44 w 103"/>
                  <a:gd name="T46" fmla="+- 0 1363 937"/>
                  <a:gd name="T47" fmla="*/ 1363 h 460"/>
                  <a:gd name="T48" fmla="+- 0 11931 11863"/>
                  <a:gd name="T49" fmla="*/ T48 w 103"/>
                  <a:gd name="T50" fmla="+- 0 1377 937"/>
                  <a:gd name="T51" fmla="*/ 1377 h 460"/>
                  <a:gd name="T52" fmla="+- 0 11922 11863"/>
                  <a:gd name="T53" fmla="*/ T52 w 103"/>
                  <a:gd name="T54" fmla="+- 0 1388 937"/>
                  <a:gd name="T55" fmla="*/ 1388 h 460"/>
                  <a:gd name="T56" fmla="+- 0 11910 11863"/>
                  <a:gd name="T57" fmla="*/ T56 w 103"/>
                  <a:gd name="T58" fmla="+- 0 1395 937"/>
                  <a:gd name="T59" fmla="*/ 1395 h 460"/>
                  <a:gd name="T60" fmla="+- 0 11896 11863"/>
                  <a:gd name="T61" fmla="*/ T60 w 103"/>
                  <a:gd name="T62" fmla="+- 0 1396 937"/>
                  <a:gd name="T63" fmla="*/ 1396 h 4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03" h="460">
                    <a:moveTo>
                      <a:pt x="33" y="459"/>
                    </a:moveTo>
                    <a:lnTo>
                      <a:pt x="0" y="420"/>
                    </a:lnTo>
                    <a:lnTo>
                      <a:pt x="31" y="34"/>
                    </a:lnTo>
                    <a:lnTo>
                      <a:pt x="35" y="20"/>
                    </a:lnTo>
                    <a:lnTo>
                      <a:pt x="44" y="9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84" y="4"/>
                    </a:lnTo>
                    <a:lnTo>
                      <a:pt x="95" y="13"/>
                    </a:lnTo>
                    <a:lnTo>
                      <a:pt x="101" y="25"/>
                    </a:lnTo>
                    <a:lnTo>
                      <a:pt x="103" y="40"/>
                    </a:lnTo>
                    <a:lnTo>
                      <a:pt x="72" y="426"/>
                    </a:lnTo>
                    <a:lnTo>
                      <a:pt x="68" y="440"/>
                    </a:lnTo>
                    <a:lnTo>
                      <a:pt x="59" y="451"/>
                    </a:lnTo>
                    <a:lnTo>
                      <a:pt x="47" y="458"/>
                    </a:lnTo>
                    <a:lnTo>
                      <a:pt x="33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xmlns="" id="{B42CBA90-E662-4C00-B414-A05B1001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5" y="773"/>
                <a:ext cx="22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xmlns="" id="{44CE80BB-2A3B-4699-AFB0-57A0A81BF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05" y="1145"/>
              <a:ext cx="531" cy="117"/>
              <a:chOff x="12205" y="1145"/>
              <a:chExt cx="531" cy="117"/>
            </a:xfrm>
          </p:grpSpPr>
          <p:sp>
            <p:nvSpPr>
              <p:cNvPr id="179" name="Freeform 146">
                <a:extLst>
                  <a:ext uri="{FF2B5EF4-FFF2-40B4-BE49-F238E27FC236}">
                    <a16:creationId xmlns:a16="http://schemas.microsoft.com/office/drawing/2014/main" xmlns="" id="{DF36A462-52A2-45B3-BAE0-ED9826454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5" y="1145"/>
                <a:ext cx="531" cy="117"/>
              </a:xfrm>
              <a:custGeom>
                <a:avLst/>
                <a:gdLst>
                  <a:gd name="T0" fmla="+- 0 12205 12205"/>
                  <a:gd name="T1" fmla="*/ T0 w 531"/>
                  <a:gd name="T2" fmla="+- 0 1145 1145"/>
                  <a:gd name="T3" fmla="*/ 1145 h 117"/>
                  <a:gd name="T4" fmla="+- 0 12736 12205"/>
                  <a:gd name="T5" fmla="*/ T4 w 531"/>
                  <a:gd name="T6" fmla="+- 0 1145 1145"/>
                  <a:gd name="T7" fmla="*/ 1145 h 117"/>
                  <a:gd name="T8" fmla="+- 0 12736 12205"/>
                  <a:gd name="T9" fmla="*/ T8 w 531"/>
                  <a:gd name="T10" fmla="+- 0 1261 1145"/>
                  <a:gd name="T11" fmla="*/ 1261 h 117"/>
                  <a:gd name="T12" fmla="+- 0 12205 12205"/>
                  <a:gd name="T13" fmla="*/ T12 w 531"/>
                  <a:gd name="T14" fmla="+- 0 1261 1145"/>
                  <a:gd name="T15" fmla="*/ 1261 h 117"/>
                  <a:gd name="T16" fmla="+- 0 12205 12205"/>
                  <a:gd name="T17" fmla="*/ T16 w 531"/>
                  <a:gd name="T18" fmla="+- 0 1145 1145"/>
                  <a:gd name="T19" fmla="*/ 1145 h 1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31" h="117">
                    <a:moveTo>
                      <a:pt x="0" y="0"/>
                    </a:moveTo>
                    <a:lnTo>
                      <a:pt x="531" y="0"/>
                    </a:lnTo>
                    <a:lnTo>
                      <a:pt x="531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975C0B27-A7DF-4F1F-84CF-22B6EC43A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8" y="757"/>
              <a:ext cx="679" cy="534"/>
              <a:chOff x="12168" y="757"/>
              <a:chExt cx="679" cy="534"/>
            </a:xfrm>
          </p:grpSpPr>
          <p:sp>
            <p:nvSpPr>
              <p:cNvPr id="175" name="Freeform 142">
                <a:extLst>
                  <a:ext uri="{FF2B5EF4-FFF2-40B4-BE49-F238E27FC236}">
                    <a16:creationId xmlns:a16="http://schemas.microsoft.com/office/drawing/2014/main" xmlns="" id="{D75CA02D-546E-429E-8B4D-42CDF8680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8" y="757"/>
                <a:ext cx="679" cy="534"/>
              </a:xfrm>
              <a:custGeom>
                <a:avLst/>
                <a:gdLst>
                  <a:gd name="T0" fmla="+- 0 12730 12168"/>
                  <a:gd name="T1" fmla="*/ T0 w 679"/>
                  <a:gd name="T2" fmla="+- 0 1024 757"/>
                  <a:gd name="T3" fmla="*/ 1024 h 534"/>
                  <a:gd name="T4" fmla="+- 0 12255 12168"/>
                  <a:gd name="T5" fmla="*/ T4 w 679"/>
                  <a:gd name="T6" fmla="+- 0 1024 757"/>
                  <a:gd name="T7" fmla="*/ 1024 h 534"/>
                  <a:gd name="T8" fmla="+- 0 12320 12168"/>
                  <a:gd name="T9" fmla="*/ T8 w 679"/>
                  <a:gd name="T10" fmla="+- 0 821 757"/>
                  <a:gd name="T11" fmla="*/ 821 h 534"/>
                  <a:gd name="T12" fmla="+- 0 12321 12168"/>
                  <a:gd name="T13" fmla="*/ T12 w 679"/>
                  <a:gd name="T14" fmla="+- 0 820 757"/>
                  <a:gd name="T15" fmla="*/ 820 h 534"/>
                  <a:gd name="T16" fmla="+- 0 12321 12168"/>
                  <a:gd name="T17" fmla="*/ T16 w 679"/>
                  <a:gd name="T18" fmla="+- 0 819 757"/>
                  <a:gd name="T19" fmla="*/ 819 h 534"/>
                  <a:gd name="T20" fmla="+- 0 12359 12168"/>
                  <a:gd name="T21" fmla="*/ T20 w 679"/>
                  <a:gd name="T22" fmla="+- 0 770 757"/>
                  <a:gd name="T23" fmla="*/ 770 h 534"/>
                  <a:gd name="T24" fmla="+- 0 12528 12168"/>
                  <a:gd name="T25" fmla="*/ T24 w 679"/>
                  <a:gd name="T26" fmla="+- 0 757 757"/>
                  <a:gd name="T27" fmla="*/ 757 h 534"/>
                  <a:gd name="T28" fmla="+- 0 12532 12168"/>
                  <a:gd name="T29" fmla="*/ T28 w 679"/>
                  <a:gd name="T30" fmla="+- 0 757 757"/>
                  <a:gd name="T31" fmla="*/ 757 h 534"/>
                  <a:gd name="T32" fmla="+- 0 12607 12168"/>
                  <a:gd name="T33" fmla="*/ T32 w 679"/>
                  <a:gd name="T34" fmla="+- 0 764 757"/>
                  <a:gd name="T35" fmla="*/ 764 h 534"/>
                  <a:gd name="T36" fmla="+- 0 12658 12168"/>
                  <a:gd name="T37" fmla="*/ T36 w 679"/>
                  <a:gd name="T38" fmla="+- 0 804 757"/>
                  <a:gd name="T39" fmla="*/ 804 h 534"/>
                  <a:gd name="T40" fmla="+- 0 12664 12168"/>
                  <a:gd name="T41" fmla="*/ T40 w 679"/>
                  <a:gd name="T42" fmla="+- 0 819 757"/>
                  <a:gd name="T43" fmla="*/ 819 h 534"/>
                  <a:gd name="T44" fmla="+- 0 12730 12168"/>
                  <a:gd name="T45" fmla="*/ T44 w 679"/>
                  <a:gd name="T46" fmla="+- 0 1024 757"/>
                  <a:gd name="T47" fmla="*/ 1024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679" h="534">
                    <a:moveTo>
                      <a:pt x="562" y="267"/>
                    </a:moveTo>
                    <a:lnTo>
                      <a:pt x="87" y="267"/>
                    </a:lnTo>
                    <a:lnTo>
                      <a:pt x="152" y="64"/>
                    </a:lnTo>
                    <a:lnTo>
                      <a:pt x="153" y="63"/>
                    </a:lnTo>
                    <a:lnTo>
                      <a:pt x="153" y="62"/>
                    </a:lnTo>
                    <a:lnTo>
                      <a:pt x="191" y="13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439" y="7"/>
                    </a:lnTo>
                    <a:lnTo>
                      <a:pt x="490" y="47"/>
                    </a:lnTo>
                    <a:lnTo>
                      <a:pt x="496" y="62"/>
                    </a:lnTo>
                    <a:lnTo>
                      <a:pt x="562" y="2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76" name="Freeform 143">
                <a:extLst>
                  <a:ext uri="{FF2B5EF4-FFF2-40B4-BE49-F238E27FC236}">
                    <a16:creationId xmlns:a16="http://schemas.microsoft.com/office/drawing/2014/main" xmlns="" id="{5487DBE4-385F-4849-B50A-53EBB9176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8" y="757"/>
                <a:ext cx="679" cy="534"/>
              </a:xfrm>
              <a:custGeom>
                <a:avLst/>
                <a:gdLst>
                  <a:gd name="T0" fmla="+- 0 12222 12168"/>
                  <a:gd name="T1" fmla="*/ T0 w 679"/>
                  <a:gd name="T2" fmla="+- 0 1200 757"/>
                  <a:gd name="T3" fmla="*/ 1200 h 534"/>
                  <a:gd name="T4" fmla="+- 0 12168 12168"/>
                  <a:gd name="T5" fmla="*/ T4 w 679"/>
                  <a:gd name="T6" fmla="+- 0 1200 757"/>
                  <a:gd name="T7" fmla="*/ 1200 h 534"/>
                  <a:gd name="T8" fmla="+- 0 12168 12168"/>
                  <a:gd name="T9" fmla="*/ T8 w 679"/>
                  <a:gd name="T10" fmla="+- 0 1103 757"/>
                  <a:gd name="T11" fmla="*/ 1103 h 534"/>
                  <a:gd name="T12" fmla="+- 0 12200 12168"/>
                  <a:gd name="T13" fmla="*/ T12 w 679"/>
                  <a:gd name="T14" fmla="+- 0 1041 757"/>
                  <a:gd name="T15" fmla="*/ 1041 h 534"/>
                  <a:gd name="T16" fmla="+- 0 12246 12168"/>
                  <a:gd name="T17" fmla="*/ T16 w 679"/>
                  <a:gd name="T18" fmla="+- 0 1024 757"/>
                  <a:gd name="T19" fmla="*/ 1024 h 534"/>
                  <a:gd name="T20" fmla="+- 0 12764 12168"/>
                  <a:gd name="T21" fmla="*/ T20 w 679"/>
                  <a:gd name="T22" fmla="+- 0 1024 757"/>
                  <a:gd name="T23" fmla="*/ 1024 h 534"/>
                  <a:gd name="T24" fmla="+- 0 12822 12168"/>
                  <a:gd name="T25" fmla="*/ T24 w 679"/>
                  <a:gd name="T26" fmla="+- 0 1049 757"/>
                  <a:gd name="T27" fmla="*/ 1049 h 534"/>
                  <a:gd name="T28" fmla="+- 0 12829 12168"/>
                  <a:gd name="T29" fmla="*/ T28 w 679"/>
                  <a:gd name="T30" fmla="+- 0 1057 757"/>
                  <a:gd name="T31" fmla="*/ 1057 h 534"/>
                  <a:gd name="T32" fmla="+- 0 12830 12168"/>
                  <a:gd name="T33" fmla="*/ T32 w 679"/>
                  <a:gd name="T34" fmla="+- 0 1057 757"/>
                  <a:gd name="T35" fmla="*/ 1057 h 534"/>
                  <a:gd name="T36" fmla="+- 0 12830 12168"/>
                  <a:gd name="T37" fmla="*/ T36 w 679"/>
                  <a:gd name="T38" fmla="+- 0 1057 757"/>
                  <a:gd name="T39" fmla="*/ 1057 h 534"/>
                  <a:gd name="T40" fmla="+- 0 12837 12168"/>
                  <a:gd name="T41" fmla="*/ T40 w 679"/>
                  <a:gd name="T42" fmla="+- 0 1068 757"/>
                  <a:gd name="T43" fmla="*/ 1068 h 534"/>
                  <a:gd name="T44" fmla="+- 0 12842 12168"/>
                  <a:gd name="T45" fmla="*/ T44 w 679"/>
                  <a:gd name="T46" fmla="+- 0 1079 757"/>
                  <a:gd name="T47" fmla="*/ 1079 h 534"/>
                  <a:gd name="T48" fmla="+- 0 12845 12168"/>
                  <a:gd name="T49" fmla="*/ T48 w 679"/>
                  <a:gd name="T50" fmla="+- 0 1090 757"/>
                  <a:gd name="T51" fmla="*/ 1090 h 534"/>
                  <a:gd name="T52" fmla="+- 0 12846 12168"/>
                  <a:gd name="T53" fmla="*/ T52 w 679"/>
                  <a:gd name="T54" fmla="+- 0 1103 757"/>
                  <a:gd name="T55" fmla="*/ 1103 h 534"/>
                  <a:gd name="T56" fmla="+- 0 12846 12168"/>
                  <a:gd name="T57" fmla="*/ T56 w 679"/>
                  <a:gd name="T58" fmla="+- 0 1104 757"/>
                  <a:gd name="T59" fmla="*/ 1104 h 534"/>
                  <a:gd name="T60" fmla="+- 0 12846 12168"/>
                  <a:gd name="T61" fmla="*/ T60 w 679"/>
                  <a:gd name="T62" fmla="+- 0 1106 757"/>
                  <a:gd name="T63" fmla="*/ 1106 h 534"/>
                  <a:gd name="T64" fmla="+- 0 12846 12168"/>
                  <a:gd name="T65" fmla="*/ T64 w 679"/>
                  <a:gd name="T66" fmla="+- 0 1174 757"/>
                  <a:gd name="T67" fmla="*/ 1174 h 534"/>
                  <a:gd name="T68" fmla="+- 0 12295 12168"/>
                  <a:gd name="T69" fmla="*/ T68 w 679"/>
                  <a:gd name="T70" fmla="+- 0 1174 757"/>
                  <a:gd name="T71" fmla="*/ 1174 h 534"/>
                  <a:gd name="T72" fmla="+- 0 12274 12168"/>
                  <a:gd name="T73" fmla="*/ T72 w 679"/>
                  <a:gd name="T74" fmla="+- 0 1176 757"/>
                  <a:gd name="T75" fmla="*/ 1176 h 534"/>
                  <a:gd name="T76" fmla="+- 0 12256 12168"/>
                  <a:gd name="T77" fmla="*/ T76 w 679"/>
                  <a:gd name="T78" fmla="+- 0 1181 757"/>
                  <a:gd name="T79" fmla="*/ 1181 h 534"/>
                  <a:gd name="T80" fmla="+- 0 12238 12168"/>
                  <a:gd name="T81" fmla="*/ T80 w 679"/>
                  <a:gd name="T82" fmla="+- 0 1189 757"/>
                  <a:gd name="T83" fmla="*/ 1189 h 534"/>
                  <a:gd name="T84" fmla="+- 0 12222 12168"/>
                  <a:gd name="T85" fmla="*/ T84 w 679"/>
                  <a:gd name="T86" fmla="+- 0 1200 757"/>
                  <a:gd name="T87" fmla="*/ 1200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679" h="534">
                    <a:moveTo>
                      <a:pt x="54" y="443"/>
                    </a:moveTo>
                    <a:lnTo>
                      <a:pt x="0" y="443"/>
                    </a:lnTo>
                    <a:lnTo>
                      <a:pt x="0" y="346"/>
                    </a:lnTo>
                    <a:lnTo>
                      <a:pt x="32" y="284"/>
                    </a:lnTo>
                    <a:lnTo>
                      <a:pt x="78" y="267"/>
                    </a:lnTo>
                    <a:lnTo>
                      <a:pt x="596" y="267"/>
                    </a:lnTo>
                    <a:lnTo>
                      <a:pt x="654" y="292"/>
                    </a:lnTo>
                    <a:lnTo>
                      <a:pt x="661" y="300"/>
                    </a:lnTo>
                    <a:lnTo>
                      <a:pt x="662" y="300"/>
                    </a:lnTo>
                    <a:lnTo>
                      <a:pt x="669" y="311"/>
                    </a:lnTo>
                    <a:lnTo>
                      <a:pt x="674" y="322"/>
                    </a:lnTo>
                    <a:lnTo>
                      <a:pt x="677" y="333"/>
                    </a:lnTo>
                    <a:lnTo>
                      <a:pt x="678" y="346"/>
                    </a:lnTo>
                    <a:lnTo>
                      <a:pt x="678" y="347"/>
                    </a:lnTo>
                    <a:lnTo>
                      <a:pt x="678" y="349"/>
                    </a:lnTo>
                    <a:lnTo>
                      <a:pt x="678" y="417"/>
                    </a:lnTo>
                    <a:lnTo>
                      <a:pt x="127" y="417"/>
                    </a:lnTo>
                    <a:lnTo>
                      <a:pt x="106" y="419"/>
                    </a:lnTo>
                    <a:lnTo>
                      <a:pt x="88" y="424"/>
                    </a:lnTo>
                    <a:lnTo>
                      <a:pt x="70" y="432"/>
                    </a:lnTo>
                    <a:lnTo>
                      <a:pt x="54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77" name="Freeform 144">
                <a:extLst>
                  <a:ext uri="{FF2B5EF4-FFF2-40B4-BE49-F238E27FC236}">
                    <a16:creationId xmlns:a16="http://schemas.microsoft.com/office/drawing/2014/main" xmlns="" id="{15F43B4C-2781-4288-AE7C-7C505065D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8" y="757"/>
                <a:ext cx="679" cy="534"/>
              </a:xfrm>
              <a:custGeom>
                <a:avLst/>
                <a:gdLst>
                  <a:gd name="T0" fmla="+- 0 12581 12168"/>
                  <a:gd name="T1" fmla="*/ T0 w 679"/>
                  <a:gd name="T2" fmla="+- 0 1290 757"/>
                  <a:gd name="T3" fmla="*/ 1290 h 534"/>
                  <a:gd name="T4" fmla="+- 0 12409 12168"/>
                  <a:gd name="T5" fmla="*/ T4 w 679"/>
                  <a:gd name="T6" fmla="+- 0 1290 757"/>
                  <a:gd name="T7" fmla="*/ 1290 h 534"/>
                  <a:gd name="T8" fmla="+- 0 12409 12168"/>
                  <a:gd name="T9" fmla="*/ T8 w 679"/>
                  <a:gd name="T10" fmla="+- 0 1277 757"/>
                  <a:gd name="T11" fmla="*/ 1277 h 534"/>
                  <a:gd name="T12" fmla="+- 0 12407 12168"/>
                  <a:gd name="T13" fmla="*/ T12 w 679"/>
                  <a:gd name="T14" fmla="+- 0 1265 757"/>
                  <a:gd name="T15" fmla="*/ 1265 h 534"/>
                  <a:gd name="T16" fmla="+- 0 12378 12168"/>
                  <a:gd name="T17" fmla="*/ T16 w 679"/>
                  <a:gd name="T18" fmla="+- 0 1211 757"/>
                  <a:gd name="T19" fmla="*/ 1211 h 534"/>
                  <a:gd name="T20" fmla="+- 0 12375 12168"/>
                  <a:gd name="T21" fmla="*/ T20 w 679"/>
                  <a:gd name="T22" fmla="+- 0 1208 757"/>
                  <a:gd name="T23" fmla="*/ 1208 h 534"/>
                  <a:gd name="T24" fmla="+- 0 12372 12168"/>
                  <a:gd name="T25" fmla="*/ T24 w 679"/>
                  <a:gd name="T26" fmla="+- 0 1205 757"/>
                  <a:gd name="T27" fmla="*/ 1205 h 534"/>
                  <a:gd name="T28" fmla="+- 0 12318 12168"/>
                  <a:gd name="T29" fmla="*/ T28 w 679"/>
                  <a:gd name="T30" fmla="+- 0 1175 757"/>
                  <a:gd name="T31" fmla="*/ 1175 h 534"/>
                  <a:gd name="T32" fmla="+- 0 12306 12168"/>
                  <a:gd name="T33" fmla="*/ T32 w 679"/>
                  <a:gd name="T34" fmla="+- 0 1175 757"/>
                  <a:gd name="T35" fmla="*/ 1175 h 534"/>
                  <a:gd name="T36" fmla="+- 0 12302 12168"/>
                  <a:gd name="T37" fmla="*/ T36 w 679"/>
                  <a:gd name="T38" fmla="+- 0 1174 757"/>
                  <a:gd name="T39" fmla="*/ 1174 h 534"/>
                  <a:gd name="T40" fmla="+- 0 12298 12168"/>
                  <a:gd name="T41" fmla="*/ T40 w 679"/>
                  <a:gd name="T42" fmla="+- 0 1174 757"/>
                  <a:gd name="T43" fmla="*/ 1174 h 534"/>
                  <a:gd name="T44" fmla="+- 0 12687 12168"/>
                  <a:gd name="T45" fmla="*/ T44 w 679"/>
                  <a:gd name="T46" fmla="+- 0 1174 757"/>
                  <a:gd name="T47" fmla="*/ 1174 h 534"/>
                  <a:gd name="T48" fmla="+- 0 12669 12168"/>
                  <a:gd name="T49" fmla="*/ T48 w 679"/>
                  <a:gd name="T50" fmla="+- 0 1177 757"/>
                  <a:gd name="T51" fmla="*/ 1177 h 534"/>
                  <a:gd name="T52" fmla="+- 0 12653 12168"/>
                  <a:gd name="T53" fmla="*/ T52 w 679"/>
                  <a:gd name="T54" fmla="+- 0 1182 757"/>
                  <a:gd name="T55" fmla="*/ 1182 h 534"/>
                  <a:gd name="T56" fmla="+- 0 12605 12168"/>
                  <a:gd name="T57" fmla="*/ T56 w 679"/>
                  <a:gd name="T58" fmla="+- 0 1218 757"/>
                  <a:gd name="T59" fmla="*/ 1218 h 534"/>
                  <a:gd name="T60" fmla="+- 0 12581 12168"/>
                  <a:gd name="T61" fmla="*/ T60 w 679"/>
                  <a:gd name="T62" fmla="+- 0 1277 757"/>
                  <a:gd name="T63" fmla="*/ 1277 h 534"/>
                  <a:gd name="T64" fmla="+- 0 12581 12168"/>
                  <a:gd name="T65" fmla="*/ T64 w 679"/>
                  <a:gd name="T66" fmla="+- 0 1290 757"/>
                  <a:gd name="T67" fmla="*/ 1290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79" h="534">
                    <a:moveTo>
                      <a:pt x="413" y="533"/>
                    </a:moveTo>
                    <a:lnTo>
                      <a:pt x="241" y="533"/>
                    </a:lnTo>
                    <a:lnTo>
                      <a:pt x="241" y="520"/>
                    </a:lnTo>
                    <a:lnTo>
                      <a:pt x="239" y="508"/>
                    </a:lnTo>
                    <a:lnTo>
                      <a:pt x="210" y="454"/>
                    </a:lnTo>
                    <a:lnTo>
                      <a:pt x="207" y="451"/>
                    </a:lnTo>
                    <a:lnTo>
                      <a:pt x="204" y="448"/>
                    </a:lnTo>
                    <a:lnTo>
                      <a:pt x="150" y="418"/>
                    </a:lnTo>
                    <a:lnTo>
                      <a:pt x="138" y="418"/>
                    </a:lnTo>
                    <a:lnTo>
                      <a:pt x="134" y="417"/>
                    </a:lnTo>
                    <a:lnTo>
                      <a:pt x="130" y="417"/>
                    </a:lnTo>
                    <a:lnTo>
                      <a:pt x="519" y="417"/>
                    </a:lnTo>
                    <a:lnTo>
                      <a:pt x="501" y="420"/>
                    </a:lnTo>
                    <a:lnTo>
                      <a:pt x="485" y="425"/>
                    </a:lnTo>
                    <a:lnTo>
                      <a:pt x="437" y="461"/>
                    </a:lnTo>
                    <a:lnTo>
                      <a:pt x="413" y="520"/>
                    </a:lnTo>
                    <a:lnTo>
                      <a:pt x="413" y="5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78" name="Freeform 145">
                <a:extLst>
                  <a:ext uri="{FF2B5EF4-FFF2-40B4-BE49-F238E27FC236}">
                    <a16:creationId xmlns:a16="http://schemas.microsoft.com/office/drawing/2014/main" xmlns="" id="{3DC29BEA-9D40-4654-A996-62F2BEBA7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8" y="757"/>
                <a:ext cx="679" cy="534"/>
              </a:xfrm>
              <a:custGeom>
                <a:avLst/>
                <a:gdLst>
                  <a:gd name="T0" fmla="+- 0 12846 12168"/>
                  <a:gd name="T1" fmla="*/ T0 w 679"/>
                  <a:gd name="T2" fmla="+- 0 1200 757"/>
                  <a:gd name="T3" fmla="*/ 1200 h 534"/>
                  <a:gd name="T4" fmla="+- 0 12767 12168"/>
                  <a:gd name="T5" fmla="*/ T4 w 679"/>
                  <a:gd name="T6" fmla="+- 0 1200 757"/>
                  <a:gd name="T7" fmla="*/ 1200 h 534"/>
                  <a:gd name="T8" fmla="+- 0 12751 12168"/>
                  <a:gd name="T9" fmla="*/ T8 w 679"/>
                  <a:gd name="T10" fmla="+- 0 1189 757"/>
                  <a:gd name="T11" fmla="*/ 1189 h 534"/>
                  <a:gd name="T12" fmla="+- 0 12734 12168"/>
                  <a:gd name="T13" fmla="*/ T12 w 679"/>
                  <a:gd name="T14" fmla="+- 0 1181 757"/>
                  <a:gd name="T15" fmla="*/ 1181 h 534"/>
                  <a:gd name="T16" fmla="+- 0 12715 12168"/>
                  <a:gd name="T17" fmla="*/ T16 w 679"/>
                  <a:gd name="T18" fmla="+- 0 1176 757"/>
                  <a:gd name="T19" fmla="*/ 1176 h 534"/>
                  <a:gd name="T20" fmla="+- 0 12695 12168"/>
                  <a:gd name="T21" fmla="*/ T20 w 679"/>
                  <a:gd name="T22" fmla="+- 0 1174 757"/>
                  <a:gd name="T23" fmla="*/ 1174 h 534"/>
                  <a:gd name="T24" fmla="+- 0 12846 12168"/>
                  <a:gd name="T25" fmla="*/ T24 w 679"/>
                  <a:gd name="T26" fmla="+- 0 1174 757"/>
                  <a:gd name="T27" fmla="*/ 1174 h 534"/>
                  <a:gd name="T28" fmla="+- 0 12846 12168"/>
                  <a:gd name="T29" fmla="*/ T28 w 679"/>
                  <a:gd name="T30" fmla="+- 0 1200 757"/>
                  <a:gd name="T31" fmla="*/ 1200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79" h="534">
                    <a:moveTo>
                      <a:pt x="678" y="443"/>
                    </a:moveTo>
                    <a:lnTo>
                      <a:pt x="599" y="443"/>
                    </a:lnTo>
                    <a:lnTo>
                      <a:pt x="583" y="432"/>
                    </a:lnTo>
                    <a:lnTo>
                      <a:pt x="566" y="424"/>
                    </a:lnTo>
                    <a:lnTo>
                      <a:pt x="547" y="419"/>
                    </a:lnTo>
                    <a:lnTo>
                      <a:pt x="527" y="417"/>
                    </a:lnTo>
                    <a:lnTo>
                      <a:pt x="678" y="417"/>
                    </a:lnTo>
                    <a:lnTo>
                      <a:pt x="678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A197B42B-ACA0-472E-A0CF-92F5461F1E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51" y="1237"/>
              <a:ext cx="105" cy="107"/>
              <a:chOff x="12651" y="1237"/>
              <a:chExt cx="105" cy="107"/>
            </a:xfrm>
          </p:grpSpPr>
          <p:sp>
            <p:nvSpPr>
              <p:cNvPr id="174" name="Freeform 141">
                <a:extLst>
                  <a:ext uri="{FF2B5EF4-FFF2-40B4-BE49-F238E27FC236}">
                    <a16:creationId xmlns:a16="http://schemas.microsoft.com/office/drawing/2014/main" xmlns="" id="{0C3705C9-05B1-40EC-8F0B-570F25347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1" y="1237"/>
                <a:ext cx="105" cy="107"/>
              </a:xfrm>
              <a:custGeom>
                <a:avLst/>
                <a:gdLst>
                  <a:gd name="T0" fmla="+- 0 12704 12651"/>
                  <a:gd name="T1" fmla="*/ T0 w 105"/>
                  <a:gd name="T2" fmla="+- 0 1343 1237"/>
                  <a:gd name="T3" fmla="*/ 1343 h 107"/>
                  <a:gd name="T4" fmla="+- 0 12651 12651"/>
                  <a:gd name="T5" fmla="*/ T4 w 105"/>
                  <a:gd name="T6" fmla="+- 0 1305 1237"/>
                  <a:gd name="T7" fmla="*/ 1305 h 107"/>
                  <a:gd name="T8" fmla="+- 0 12651 12651"/>
                  <a:gd name="T9" fmla="*/ T8 w 105"/>
                  <a:gd name="T10" fmla="+- 0 1276 1237"/>
                  <a:gd name="T11" fmla="*/ 1276 h 107"/>
                  <a:gd name="T12" fmla="+- 0 12656 12651"/>
                  <a:gd name="T13" fmla="*/ T12 w 105"/>
                  <a:gd name="T14" fmla="+- 0 1264 1237"/>
                  <a:gd name="T15" fmla="*/ 1264 h 107"/>
                  <a:gd name="T16" fmla="+- 0 12665 12651"/>
                  <a:gd name="T17" fmla="*/ T16 w 105"/>
                  <a:gd name="T18" fmla="+- 0 1255 1237"/>
                  <a:gd name="T19" fmla="*/ 1255 h 107"/>
                  <a:gd name="T20" fmla="+- 0 12665 12651"/>
                  <a:gd name="T21" fmla="*/ T20 w 105"/>
                  <a:gd name="T22" fmla="+- 0 1253 1237"/>
                  <a:gd name="T23" fmla="*/ 1253 h 107"/>
                  <a:gd name="T24" fmla="+- 0 12704 12651"/>
                  <a:gd name="T25" fmla="*/ T24 w 105"/>
                  <a:gd name="T26" fmla="+- 0 1237 1237"/>
                  <a:gd name="T27" fmla="*/ 1237 h 107"/>
                  <a:gd name="T28" fmla="+- 0 12714 12651"/>
                  <a:gd name="T29" fmla="*/ T28 w 105"/>
                  <a:gd name="T30" fmla="+- 0 1238 1237"/>
                  <a:gd name="T31" fmla="*/ 1238 h 107"/>
                  <a:gd name="T32" fmla="+- 0 12724 12651"/>
                  <a:gd name="T33" fmla="*/ T32 w 105"/>
                  <a:gd name="T34" fmla="+- 0 1241 1237"/>
                  <a:gd name="T35" fmla="*/ 1241 h 107"/>
                  <a:gd name="T36" fmla="+- 0 12733 12651"/>
                  <a:gd name="T37" fmla="*/ T36 w 105"/>
                  <a:gd name="T38" fmla="+- 0 1245 1237"/>
                  <a:gd name="T39" fmla="*/ 1245 h 107"/>
                  <a:gd name="T40" fmla="+- 0 12741 12651"/>
                  <a:gd name="T41" fmla="*/ T40 w 105"/>
                  <a:gd name="T42" fmla="+- 0 1252 1237"/>
                  <a:gd name="T43" fmla="*/ 1252 h 107"/>
                  <a:gd name="T44" fmla="+- 0 12741 12651"/>
                  <a:gd name="T45" fmla="*/ T44 w 105"/>
                  <a:gd name="T46" fmla="+- 0 1253 1237"/>
                  <a:gd name="T47" fmla="*/ 1253 h 107"/>
                  <a:gd name="T48" fmla="+- 0 12742 12651"/>
                  <a:gd name="T49" fmla="*/ T48 w 105"/>
                  <a:gd name="T50" fmla="+- 0 1253 1237"/>
                  <a:gd name="T51" fmla="*/ 1253 h 107"/>
                  <a:gd name="T52" fmla="+- 0 12743 12651"/>
                  <a:gd name="T53" fmla="*/ T52 w 105"/>
                  <a:gd name="T54" fmla="+- 0 1255 1237"/>
                  <a:gd name="T55" fmla="*/ 1255 h 107"/>
                  <a:gd name="T56" fmla="+- 0 12752 12651"/>
                  <a:gd name="T57" fmla="*/ T56 w 105"/>
                  <a:gd name="T58" fmla="+- 0 1264 1237"/>
                  <a:gd name="T59" fmla="*/ 1264 h 107"/>
                  <a:gd name="T60" fmla="+- 0 12756 12651"/>
                  <a:gd name="T61" fmla="*/ T60 w 105"/>
                  <a:gd name="T62" fmla="+- 0 1276 1237"/>
                  <a:gd name="T63" fmla="*/ 1276 h 107"/>
                  <a:gd name="T64" fmla="+- 0 12756 12651"/>
                  <a:gd name="T65" fmla="*/ T64 w 105"/>
                  <a:gd name="T66" fmla="+- 0 1305 1237"/>
                  <a:gd name="T67" fmla="*/ 1305 h 107"/>
                  <a:gd name="T68" fmla="+- 0 12714 12651"/>
                  <a:gd name="T69" fmla="*/ T68 w 105"/>
                  <a:gd name="T70" fmla="+- 0 1342 1237"/>
                  <a:gd name="T71" fmla="*/ 1342 h 107"/>
                  <a:gd name="T72" fmla="+- 0 12704 12651"/>
                  <a:gd name="T73" fmla="*/ T72 w 105"/>
                  <a:gd name="T74" fmla="+- 0 1343 1237"/>
                  <a:gd name="T75" fmla="*/ 1343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05" h="107">
                    <a:moveTo>
                      <a:pt x="53" y="106"/>
                    </a:moveTo>
                    <a:lnTo>
                      <a:pt x="0" y="68"/>
                    </a:lnTo>
                    <a:lnTo>
                      <a:pt x="0" y="39"/>
                    </a:lnTo>
                    <a:lnTo>
                      <a:pt x="5" y="27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53" y="0"/>
                    </a:lnTo>
                    <a:lnTo>
                      <a:pt x="63" y="1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0" y="15"/>
                    </a:lnTo>
                    <a:lnTo>
                      <a:pt x="90" y="16"/>
                    </a:lnTo>
                    <a:lnTo>
                      <a:pt x="91" y="16"/>
                    </a:lnTo>
                    <a:lnTo>
                      <a:pt x="92" y="18"/>
                    </a:lnTo>
                    <a:lnTo>
                      <a:pt x="101" y="27"/>
                    </a:lnTo>
                    <a:lnTo>
                      <a:pt x="105" y="39"/>
                    </a:lnTo>
                    <a:lnTo>
                      <a:pt x="105" y="68"/>
                    </a:lnTo>
                    <a:lnTo>
                      <a:pt x="63" y="105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C1C464F8-B615-497F-9A4F-8F86460C9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76" y="1200"/>
              <a:ext cx="123" cy="91"/>
              <a:chOff x="12776" y="1200"/>
              <a:chExt cx="123" cy="91"/>
            </a:xfrm>
          </p:grpSpPr>
          <p:sp>
            <p:nvSpPr>
              <p:cNvPr id="173" name="Freeform 140">
                <a:extLst>
                  <a:ext uri="{FF2B5EF4-FFF2-40B4-BE49-F238E27FC236}">
                    <a16:creationId xmlns:a16="http://schemas.microsoft.com/office/drawing/2014/main" xmlns="" id="{37D11705-3227-4982-B1C3-1F29CEBEB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" y="1200"/>
                <a:ext cx="123" cy="91"/>
              </a:xfrm>
              <a:custGeom>
                <a:avLst/>
                <a:gdLst>
                  <a:gd name="T0" fmla="+- 0 12890 12776"/>
                  <a:gd name="T1" fmla="*/ T0 w 123"/>
                  <a:gd name="T2" fmla="+- 0 1290 1200"/>
                  <a:gd name="T3" fmla="*/ 1290 h 91"/>
                  <a:gd name="T4" fmla="+- 0 12818 12776"/>
                  <a:gd name="T5" fmla="*/ T4 w 123"/>
                  <a:gd name="T6" fmla="+- 0 1290 1200"/>
                  <a:gd name="T7" fmla="*/ 1290 h 91"/>
                  <a:gd name="T8" fmla="+- 0 12818 12776"/>
                  <a:gd name="T9" fmla="*/ T8 w 123"/>
                  <a:gd name="T10" fmla="+- 0 1277 1200"/>
                  <a:gd name="T11" fmla="*/ 1277 h 91"/>
                  <a:gd name="T12" fmla="+- 0 12816 12776"/>
                  <a:gd name="T13" fmla="*/ T12 w 123"/>
                  <a:gd name="T14" fmla="+- 0 1265 1200"/>
                  <a:gd name="T15" fmla="*/ 1265 h 91"/>
                  <a:gd name="T16" fmla="+- 0 12813 12776"/>
                  <a:gd name="T17" fmla="*/ T16 w 123"/>
                  <a:gd name="T18" fmla="+- 0 1255 1200"/>
                  <a:gd name="T19" fmla="*/ 1255 h 91"/>
                  <a:gd name="T20" fmla="+- 0 12809 12776"/>
                  <a:gd name="T21" fmla="*/ T20 w 123"/>
                  <a:gd name="T22" fmla="+- 0 1243 1200"/>
                  <a:gd name="T23" fmla="*/ 1243 h 91"/>
                  <a:gd name="T24" fmla="+- 0 12803 12776"/>
                  <a:gd name="T25" fmla="*/ T24 w 123"/>
                  <a:gd name="T26" fmla="+- 0 1231 1200"/>
                  <a:gd name="T27" fmla="*/ 1231 h 91"/>
                  <a:gd name="T28" fmla="+- 0 12792 12776"/>
                  <a:gd name="T29" fmla="*/ T28 w 123"/>
                  <a:gd name="T30" fmla="+- 0 1217 1200"/>
                  <a:gd name="T31" fmla="*/ 1217 h 91"/>
                  <a:gd name="T32" fmla="+- 0 12789 12776"/>
                  <a:gd name="T33" fmla="*/ T32 w 123"/>
                  <a:gd name="T34" fmla="+- 0 1212 1200"/>
                  <a:gd name="T35" fmla="*/ 1212 h 91"/>
                  <a:gd name="T36" fmla="+- 0 12785 12776"/>
                  <a:gd name="T37" fmla="*/ T36 w 123"/>
                  <a:gd name="T38" fmla="+- 0 1208 1200"/>
                  <a:gd name="T39" fmla="*/ 1208 h 91"/>
                  <a:gd name="T40" fmla="+- 0 12776 12776"/>
                  <a:gd name="T41" fmla="*/ T40 w 123"/>
                  <a:gd name="T42" fmla="+- 0 1200 1200"/>
                  <a:gd name="T43" fmla="*/ 1200 h 91"/>
                  <a:gd name="T44" fmla="+- 0 12874 12776"/>
                  <a:gd name="T45" fmla="*/ T44 w 123"/>
                  <a:gd name="T46" fmla="+- 0 1200 1200"/>
                  <a:gd name="T47" fmla="*/ 1200 h 91"/>
                  <a:gd name="T48" fmla="+- 0 12890 12776"/>
                  <a:gd name="T49" fmla="*/ T48 w 123"/>
                  <a:gd name="T50" fmla="+- 0 1200 1200"/>
                  <a:gd name="T51" fmla="*/ 1200 h 91"/>
                  <a:gd name="T52" fmla="+- 0 12899 12776"/>
                  <a:gd name="T53" fmla="*/ T52 w 123"/>
                  <a:gd name="T54" fmla="+- 0 1209 1200"/>
                  <a:gd name="T55" fmla="*/ 1209 h 91"/>
                  <a:gd name="T56" fmla="+- 0 12899 12776"/>
                  <a:gd name="T57" fmla="*/ T56 w 123"/>
                  <a:gd name="T58" fmla="+- 0 1281 1200"/>
                  <a:gd name="T59" fmla="*/ 1281 h 91"/>
                  <a:gd name="T60" fmla="+- 0 12890 12776"/>
                  <a:gd name="T61" fmla="*/ T60 w 123"/>
                  <a:gd name="T62" fmla="+- 0 1290 1200"/>
                  <a:gd name="T63" fmla="*/ 1290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23" h="91">
                    <a:moveTo>
                      <a:pt x="114" y="90"/>
                    </a:moveTo>
                    <a:lnTo>
                      <a:pt x="42" y="90"/>
                    </a:lnTo>
                    <a:lnTo>
                      <a:pt x="42" y="77"/>
                    </a:lnTo>
                    <a:lnTo>
                      <a:pt x="40" y="65"/>
                    </a:lnTo>
                    <a:lnTo>
                      <a:pt x="37" y="55"/>
                    </a:lnTo>
                    <a:lnTo>
                      <a:pt x="33" y="43"/>
                    </a:lnTo>
                    <a:lnTo>
                      <a:pt x="27" y="31"/>
                    </a:lnTo>
                    <a:lnTo>
                      <a:pt x="16" y="17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14" y="0"/>
                    </a:lnTo>
                    <a:lnTo>
                      <a:pt x="123" y="9"/>
                    </a:lnTo>
                    <a:lnTo>
                      <a:pt x="123" y="81"/>
                    </a:lnTo>
                    <a:lnTo>
                      <a:pt x="114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FC9BE2AF-0EB9-4BB8-A2E5-DE069361D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36" y="806"/>
              <a:ext cx="537" cy="485"/>
              <a:chOff x="12136" y="806"/>
              <a:chExt cx="537" cy="485"/>
            </a:xfrm>
          </p:grpSpPr>
          <p:sp>
            <p:nvSpPr>
              <p:cNvPr id="171" name="Freeform 138">
                <a:extLst>
                  <a:ext uri="{FF2B5EF4-FFF2-40B4-BE49-F238E27FC236}">
                    <a16:creationId xmlns:a16="http://schemas.microsoft.com/office/drawing/2014/main" xmlns="" id="{24120E88-3587-433D-8A67-E2C394E98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6" y="1200"/>
                <a:ext cx="102" cy="91"/>
              </a:xfrm>
              <a:custGeom>
                <a:avLst/>
                <a:gdLst>
                  <a:gd name="T0" fmla="+- 0 12194 12136"/>
                  <a:gd name="T1" fmla="*/ T0 w 102"/>
                  <a:gd name="T2" fmla="+- 0 1290 1200"/>
                  <a:gd name="T3" fmla="*/ 1290 h 91"/>
                  <a:gd name="T4" fmla="+- 0 12158 12136"/>
                  <a:gd name="T5" fmla="*/ T4 w 102"/>
                  <a:gd name="T6" fmla="+- 0 1290 1200"/>
                  <a:gd name="T7" fmla="*/ 1290 h 91"/>
                  <a:gd name="T8" fmla="+- 0 12143 12136"/>
                  <a:gd name="T9" fmla="*/ T8 w 102"/>
                  <a:gd name="T10" fmla="+- 0 1289 1200"/>
                  <a:gd name="T11" fmla="*/ 1289 h 91"/>
                  <a:gd name="T12" fmla="+- 0 12136 12136"/>
                  <a:gd name="T13" fmla="*/ T12 w 102"/>
                  <a:gd name="T14" fmla="+- 0 1281 1200"/>
                  <a:gd name="T15" fmla="*/ 1281 h 91"/>
                  <a:gd name="T16" fmla="+- 0 12136 12136"/>
                  <a:gd name="T17" fmla="*/ T16 w 102"/>
                  <a:gd name="T18" fmla="+- 0 1277 1200"/>
                  <a:gd name="T19" fmla="*/ 1277 h 91"/>
                  <a:gd name="T20" fmla="+- 0 12136 12136"/>
                  <a:gd name="T21" fmla="*/ T20 w 102"/>
                  <a:gd name="T22" fmla="+- 0 1222 1200"/>
                  <a:gd name="T23" fmla="*/ 1222 h 91"/>
                  <a:gd name="T24" fmla="+- 0 12136 12136"/>
                  <a:gd name="T25" fmla="*/ T24 w 102"/>
                  <a:gd name="T26" fmla="+- 0 1222 1200"/>
                  <a:gd name="T27" fmla="*/ 1222 h 91"/>
                  <a:gd name="T28" fmla="+- 0 12136 12136"/>
                  <a:gd name="T29" fmla="*/ T28 w 102"/>
                  <a:gd name="T30" fmla="+- 0 1221 1200"/>
                  <a:gd name="T31" fmla="*/ 1221 h 91"/>
                  <a:gd name="T32" fmla="+- 0 12138 12136"/>
                  <a:gd name="T33" fmla="*/ T32 w 102"/>
                  <a:gd name="T34" fmla="+- 0 1207 1200"/>
                  <a:gd name="T35" fmla="*/ 1207 h 91"/>
                  <a:gd name="T36" fmla="+- 0 12146 12136"/>
                  <a:gd name="T37" fmla="*/ T36 w 102"/>
                  <a:gd name="T38" fmla="+- 0 1200 1200"/>
                  <a:gd name="T39" fmla="*/ 1200 h 91"/>
                  <a:gd name="T40" fmla="+- 0 12161 12136"/>
                  <a:gd name="T41" fmla="*/ T40 w 102"/>
                  <a:gd name="T42" fmla="+- 0 1200 1200"/>
                  <a:gd name="T43" fmla="*/ 1200 h 91"/>
                  <a:gd name="T44" fmla="+- 0 12237 12136"/>
                  <a:gd name="T45" fmla="*/ T44 w 102"/>
                  <a:gd name="T46" fmla="+- 0 1200 1200"/>
                  <a:gd name="T47" fmla="*/ 1200 h 91"/>
                  <a:gd name="T48" fmla="+- 0 12228 12136"/>
                  <a:gd name="T49" fmla="*/ T48 w 102"/>
                  <a:gd name="T50" fmla="+- 0 1208 1200"/>
                  <a:gd name="T51" fmla="*/ 1208 h 91"/>
                  <a:gd name="T52" fmla="+- 0 12227 12136"/>
                  <a:gd name="T53" fmla="*/ T52 w 102"/>
                  <a:gd name="T54" fmla="+- 0 1210 1200"/>
                  <a:gd name="T55" fmla="*/ 1210 h 91"/>
                  <a:gd name="T56" fmla="+- 0 12225 12136"/>
                  <a:gd name="T57" fmla="*/ T56 w 102"/>
                  <a:gd name="T58" fmla="+- 0 1211 1200"/>
                  <a:gd name="T59" fmla="*/ 1211 h 91"/>
                  <a:gd name="T60" fmla="+- 0 12223 12136"/>
                  <a:gd name="T61" fmla="*/ T60 w 102"/>
                  <a:gd name="T62" fmla="+- 0 1213 1200"/>
                  <a:gd name="T63" fmla="*/ 1213 h 91"/>
                  <a:gd name="T64" fmla="+- 0 12215 12136"/>
                  <a:gd name="T65" fmla="*/ T64 w 102"/>
                  <a:gd name="T66" fmla="+- 0 1222 1200"/>
                  <a:gd name="T67" fmla="*/ 1222 h 91"/>
                  <a:gd name="T68" fmla="+- 0 12194 12136"/>
                  <a:gd name="T69" fmla="*/ T68 w 102"/>
                  <a:gd name="T70" fmla="+- 0 1277 1200"/>
                  <a:gd name="T71" fmla="*/ 1277 h 91"/>
                  <a:gd name="T72" fmla="+- 0 12194 12136"/>
                  <a:gd name="T73" fmla="*/ T72 w 102"/>
                  <a:gd name="T74" fmla="+- 0 1290 1200"/>
                  <a:gd name="T75" fmla="*/ 1290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02" h="91">
                    <a:moveTo>
                      <a:pt x="58" y="90"/>
                    </a:moveTo>
                    <a:lnTo>
                      <a:pt x="22" y="90"/>
                    </a:lnTo>
                    <a:lnTo>
                      <a:pt x="7" y="89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7"/>
                    </a:lnTo>
                    <a:lnTo>
                      <a:pt x="10" y="0"/>
                    </a:lnTo>
                    <a:lnTo>
                      <a:pt x="25" y="0"/>
                    </a:lnTo>
                    <a:lnTo>
                      <a:pt x="101" y="0"/>
                    </a:lnTo>
                    <a:lnTo>
                      <a:pt x="92" y="8"/>
                    </a:lnTo>
                    <a:lnTo>
                      <a:pt x="91" y="10"/>
                    </a:lnTo>
                    <a:lnTo>
                      <a:pt x="89" y="11"/>
                    </a:lnTo>
                    <a:lnTo>
                      <a:pt x="87" y="13"/>
                    </a:lnTo>
                    <a:lnTo>
                      <a:pt x="79" y="22"/>
                    </a:lnTo>
                    <a:lnTo>
                      <a:pt x="58" y="77"/>
                    </a:lnTo>
                    <a:lnTo>
                      <a:pt x="58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xmlns="" id="{63F09FE7-87EC-4C56-810B-182F6B890C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5" y="806"/>
                <a:ext cx="358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B53FCE0A-B224-4541-BD62-F386665FE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78" y="1276"/>
              <a:ext cx="243" cy="2"/>
              <a:chOff x="12378" y="1276"/>
              <a:chExt cx="243" cy="2"/>
            </a:xfrm>
          </p:grpSpPr>
          <p:sp>
            <p:nvSpPr>
              <p:cNvPr id="170" name="Freeform 137">
                <a:extLst>
                  <a:ext uri="{FF2B5EF4-FFF2-40B4-BE49-F238E27FC236}">
                    <a16:creationId xmlns:a16="http://schemas.microsoft.com/office/drawing/2014/main" xmlns="" id="{669FDF6E-CF15-4A8E-9C99-3C9F7EA8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8" y="1276"/>
                <a:ext cx="243" cy="2"/>
              </a:xfrm>
              <a:custGeom>
                <a:avLst/>
                <a:gdLst>
                  <a:gd name="T0" fmla="+- 0 12378 12378"/>
                  <a:gd name="T1" fmla="*/ T0 w 243"/>
                  <a:gd name="T2" fmla="+- 0 12620 12378"/>
                  <a:gd name="T3" fmla="*/ T2 w 24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43">
                    <a:moveTo>
                      <a:pt x="0" y="0"/>
                    </a:moveTo>
                    <a:lnTo>
                      <a:pt x="242" y="0"/>
                    </a:lnTo>
                  </a:path>
                </a:pathLst>
              </a:custGeom>
              <a:noFill/>
              <a:ln w="3463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09D91D40-A46A-4AF5-B103-6479CC55E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57" y="1237"/>
              <a:ext cx="105" cy="107"/>
              <a:chOff x="12257" y="1237"/>
              <a:chExt cx="105" cy="107"/>
            </a:xfrm>
          </p:grpSpPr>
          <p:sp>
            <p:nvSpPr>
              <p:cNvPr id="169" name="Freeform 136">
                <a:extLst>
                  <a:ext uri="{FF2B5EF4-FFF2-40B4-BE49-F238E27FC236}">
                    <a16:creationId xmlns:a16="http://schemas.microsoft.com/office/drawing/2014/main" xmlns="" id="{7FC40D33-2E37-4436-97E2-E3A122603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7" y="1237"/>
                <a:ext cx="105" cy="107"/>
              </a:xfrm>
              <a:custGeom>
                <a:avLst/>
                <a:gdLst>
                  <a:gd name="T0" fmla="+- 0 12323 12257"/>
                  <a:gd name="T1" fmla="*/ T0 w 105"/>
                  <a:gd name="T2" fmla="+- 0 1343 1237"/>
                  <a:gd name="T3" fmla="*/ 1343 h 107"/>
                  <a:gd name="T4" fmla="+- 0 12309 12257"/>
                  <a:gd name="T5" fmla="*/ T4 w 105"/>
                  <a:gd name="T6" fmla="+- 0 1343 1237"/>
                  <a:gd name="T7" fmla="*/ 1343 h 107"/>
                  <a:gd name="T8" fmla="+- 0 12298 12257"/>
                  <a:gd name="T9" fmla="*/ T8 w 105"/>
                  <a:gd name="T10" fmla="+- 0 1342 1237"/>
                  <a:gd name="T11" fmla="*/ 1342 h 107"/>
                  <a:gd name="T12" fmla="+- 0 12257 12257"/>
                  <a:gd name="T13" fmla="*/ T12 w 105"/>
                  <a:gd name="T14" fmla="+- 0 1305 1237"/>
                  <a:gd name="T15" fmla="*/ 1305 h 107"/>
                  <a:gd name="T16" fmla="+- 0 12257 12257"/>
                  <a:gd name="T17" fmla="*/ T16 w 105"/>
                  <a:gd name="T18" fmla="+- 0 1282 1237"/>
                  <a:gd name="T19" fmla="*/ 1282 h 107"/>
                  <a:gd name="T20" fmla="+- 0 12257 12257"/>
                  <a:gd name="T21" fmla="*/ T20 w 105"/>
                  <a:gd name="T22" fmla="+- 0 1279 1237"/>
                  <a:gd name="T23" fmla="*/ 1279 h 107"/>
                  <a:gd name="T24" fmla="+- 0 12259 12257"/>
                  <a:gd name="T25" fmla="*/ T24 w 105"/>
                  <a:gd name="T26" fmla="+- 0 1270 1237"/>
                  <a:gd name="T27" fmla="*/ 1270 h 107"/>
                  <a:gd name="T28" fmla="+- 0 12263 12257"/>
                  <a:gd name="T29" fmla="*/ T28 w 105"/>
                  <a:gd name="T30" fmla="+- 0 1262 1237"/>
                  <a:gd name="T31" fmla="*/ 1262 h 107"/>
                  <a:gd name="T32" fmla="+- 0 12269 12257"/>
                  <a:gd name="T33" fmla="*/ T32 w 105"/>
                  <a:gd name="T34" fmla="+- 0 1255 1237"/>
                  <a:gd name="T35" fmla="*/ 1255 h 107"/>
                  <a:gd name="T36" fmla="+- 0 12270 12257"/>
                  <a:gd name="T37" fmla="*/ T36 w 105"/>
                  <a:gd name="T38" fmla="+- 0 1253 1237"/>
                  <a:gd name="T39" fmla="*/ 1253 h 107"/>
                  <a:gd name="T40" fmla="+- 0 12271 12257"/>
                  <a:gd name="T41" fmla="*/ T40 w 105"/>
                  <a:gd name="T42" fmla="+- 0 1253 1237"/>
                  <a:gd name="T43" fmla="*/ 1253 h 107"/>
                  <a:gd name="T44" fmla="+- 0 12271 12257"/>
                  <a:gd name="T45" fmla="*/ T44 w 105"/>
                  <a:gd name="T46" fmla="+- 0 1252 1237"/>
                  <a:gd name="T47" fmla="*/ 1252 h 107"/>
                  <a:gd name="T48" fmla="+- 0 12280 12257"/>
                  <a:gd name="T49" fmla="*/ T48 w 105"/>
                  <a:gd name="T50" fmla="+- 0 1246 1237"/>
                  <a:gd name="T51" fmla="*/ 1246 h 107"/>
                  <a:gd name="T52" fmla="+- 0 12289 12257"/>
                  <a:gd name="T53" fmla="*/ T52 w 105"/>
                  <a:gd name="T54" fmla="+- 0 1241 1237"/>
                  <a:gd name="T55" fmla="*/ 1241 h 107"/>
                  <a:gd name="T56" fmla="+- 0 12298 12257"/>
                  <a:gd name="T57" fmla="*/ T56 w 105"/>
                  <a:gd name="T58" fmla="+- 0 1238 1237"/>
                  <a:gd name="T59" fmla="*/ 1238 h 107"/>
                  <a:gd name="T60" fmla="+- 0 12309 12257"/>
                  <a:gd name="T61" fmla="*/ T60 w 105"/>
                  <a:gd name="T62" fmla="+- 0 1237 1237"/>
                  <a:gd name="T63" fmla="*/ 1237 h 107"/>
                  <a:gd name="T64" fmla="+- 0 12323 12257"/>
                  <a:gd name="T65" fmla="*/ T64 w 105"/>
                  <a:gd name="T66" fmla="+- 0 1237 1237"/>
                  <a:gd name="T67" fmla="*/ 1237 h 107"/>
                  <a:gd name="T68" fmla="+- 0 12335 12257"/>
                  <a:gd name="T69" fmla="*/ T68 w 105"/>
                  <a:gd name="T70" fmla="+- 0 1242 1237"/>
                  <a:gd name="T71" fmla="*/ 1242 h 107"/>
                  <a:gd name="T72" fmla="+- 0 12345 12257"/>
                  <a:gd name="T73" fmla="*/ T72 w 105"/>
                  <a:gd name="T74" fmla="+- 0 1252 1237"/>
                  <a:gd name="T75" fmla="*/ 1252 h 107"/>
                  <a:gd name="T76" fmla="+- 0 12346 12257"/>
                  <a:gd name="T77" fmla="*/ T76 w 105"/>
                  <a:gd name="T78" fmla="+- 0 1253 1237"/>
                  <a:gd name="T79" fmla="*/ 1253 h 107"/>
                  <a:gd name="T80" fmla="+- 0 12347 12257"/>
                  <a:gd name="T81" fmla="*/ T80 w 105"/>
                  <a:gd name="T82" fmla="+- 0 1253 1237"/>
                  <a:gd name="T83" fmla="*/ 1253 h 107"/>
                  <a:gd name="T84" fmla="+- 0 12348 12257"/>
                  <a:gd name="T85" fmla="*/ T84 w 105"/>
                  <a:gd name="T86" fmla="+- 0 1255 1237"/>
                  <a:gd name="T87" fmla="*/ 1255 h 107"/>
                  <a:gd name="T88" fmla="+- 0 12356 12257"/>
                  <a:gd name="T89" fmla="*/ T88 w 105"/>
                  <a:gd name="T90" fmla="+- 0 1264 1237"/>
                  <a:gd name="T91" fmla="*/ 1264 h 107"/>
                  <a:gd name="T92" fmla="+- 0 12361 12257"/>
                  <a:gd name="T93" fmla="*/ T92 w 105"/>
                  <a:gd name="T94" fmla="+- 0 1276 1237"/>
                  <a:gd name="T95" fmla="*/ 1276 h 107"/>
                  <a:gd name="T96" fmla="+- 0 12361 12257"/>
                  <a:gd name="T97" fmla="*/ T96 w 105"/>
                  <a:gd name="T98" fmla="+- 0 1305 1237"/>
                  <a:gd name="T99" fmla="*/ 1305 h 107"/>
                  <a:gd name="T100" fmla="+- 0 12356 12257"/>
                  <a:gd name="T101" fmla="*/ T100 w 105"/>
                  <a:gd name="T102" fmla="+- 0 1317 1237"/>
                  <a:gd name="T103" fmla="*/ 1317 h 107"/>
                  <a:gd name="T104" fmla="+- 0 12345 12257"/>
                  <a:gd name="T105" fmla="*/ T104 w 105"/>
                  <a:gd name="T106" fmla="+- 0 1327 1237"/>
                  <a:gd name="T107" fmla="*/ 1327 h 107"/>
                  <a:gd name="T108" fmla="+- 0 12335 12257"/>
                  <a:gd name="T109" fmla="*/ T108 w 105"/>
                  <a:gd name="T110" fmla="+- 0 1338 1237"/>
                  <a:gd name="T111" fmla="*/ 1338 h 107"/>
                  <a:gd name="T112" fmla="+- 0 12323 12257"/>
                  <a:gd name="T113" fmla="*/ T112 w 105"/>
                  <a:gd name="T114" fmla="+- 0 1343 1237"/>
                  <a:gd name="T115" fmla="*/ 1343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05" h="107">
                    <a:moveTo>
                      <a:pt x="66" y="106"/>
                    </a:moveTo>
                    <a:lnTo>
                      <a:pt x="52" y="106"/>
                    </a:lnTo>
                    <a:lnTo>
                      <a:pt x="41" y="105"/>
                    </a:lnTo>
                    <a:lnTo>
                      <a:pt x="0" y="68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2" y="33"/>
                    </a:lnTo>
                    <a:lnTo>
                      <a:pt x="6" y="25"/>
                    </a:lnTo>
                    <a:lnTo>
                      <a:pt x="12" y="18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2" y="0"/>
                    </a:lnTo>
                    <a:lnTo>
                      <a:pt x="66" y="0"/>
                    </a:lnTo>
                    <a:lnTo>
                      <a:pt x="78" y="5"/>
                    </a:lnTo>
                    <a:lnTo>
                      <a:pt x="88" y="15"/>
                    </a:lnTo>
                    <a:lnTo>
                      <a:pt x="89" y="16"/>
                    </a:lnTo>
                    <a:lnTo>
                      <a:pt x="90" y="16"/>
                    </a:lnTo>
                    <a:lnTo>
                      <a:pt x="91" y="18"/>
                    </a:lnTo>
                    <a:lnTo>
                      <a:pt x="99" y="27"/>
                    </a:lnTo>
                    <a:lnTo>
                      <a:pt x="104" y="39"/>
                    </a:lnTo>
                    <a:lnTo>
                      <a:pt x="104" y="68"/>
                    </a:lnTo>
                    <a:lnTo>
                      <a:pt x="99" y="80"/>
                    </a:lnTo>
                    <a:lnTo>
                      <a:pt x="88" y="90"/>
                    </a:lnTo>
                    <a:lnTo>
                      <a:pt x="78" y="101"/>
                    </a:lnTo>
                    <a:lnTo>
                      <a:pt x="66" y="106"/>
                    </a:ln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xmlns="" id="{1FB0DFE7-BABE-4F25-AC2B-8A01C413C8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90" y="1174"/>
              <a:ext cx="229" cy="232"/>
              <a:chOff x="12590" y="1174"/>
              <a:chExt cx="229" cy="232"/>
            </a:xfrm>
          </p:grpSpPr>
          <p:sp>
            <p:nvSpPr>
              <p:cNvPr id="167" name="Freeform 134">
                <a:extLst>
                  <a:ext uri="{FF2B5EF4-FFF2-40B4-BE49-F238E27FC236}">
                    <a16:creationId xmlns:a16="http://schemas.microsoft.com/office/drawing/2014/main" xmlns="" id="{820C7DEA-DC9E-4C5B-9955-0C462DD5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0" y="1174"/>
                <a:ext cx="229" cy="232"/>
              </a:xfrm>
              <a:custGeom>
                <a:avLst/>
                <a:gdLst>
                  <a:gd name="T0" fmla="+- 0 12704 12590"/>
                  <a:gd name="T1" fmla="*/ T0 w 229"/>
                  <a:gd name="T2" fmla="+- 0 1405 1174"/>
                  <a:gd name="T3" fmla="*/ 1405 h 232"/>
                  <a:gd name="T4" fmla="+- 0 12640 12590"/>
                  <a:gd name="T5" fmla="*/ T4 w 229"/>
                  <a:gd name="T6" fmla="+- 0 1386 1174"/>
                  <a:gd name="T7" fmla="*/ 1386 h 232"/>
                  <a:gd name="T8" fmla="+- 0 12596 12590"/>
                  <a:gd name="T9" fmla="*/ T8 w 229"/>
                  <a:gd name="T10" fmla="+- 0 1328 1174"/>
                  <a:gd name="T11" fmla="*/ 1328 h 232"/>
                  <a:gd name="T12" fmla="+- 0 12590 12590"/>
                  <a:gd name="T13" fmla="*/ T12 w 229"/>
                  <a:gd name="T14" fmla="+- 0 1291 1174"/>
                  <a:gd name="T15" fmla="*/ 1291 h 232"/>
                  <a:gd name="T16" fmla="+- 0 12590 12590"/>
                  <a:gd name="T17" fmla="*/ T16 w 229"/>
                  <a:gd name="T18" fmla="+- 0 1276 1174"/>
                  <a:gd name="T19" fmla="*/ 1276 h 232"/>
                  <a:gd name="T20" fmla="+- 0 12613 12590"/>
                  <a:gd name="T21" fmla="*/ T20 w 229"/>
                  <a:gd name="T22" fmla="+- 0 1218 1174"/>
                  <a:gd name="T23" fmla="*/ 1218 h 232"/>
                  <a:gd name="T24" fmla="+- 0 12661 12590"/>
                  <a:gd name="T25" fmla="*/ T24 w 229"/>
                  <a:gd name="T26" fmla="+- 0 1182 1174"/>
                  <a:gd name="T27" fmla="*/ 1182 h 232"/>
                  <a:gd name="T28" fmla="+- 0 12696 12590"/>
                  <a:gd name="T29" fmla="*/ T28 w 229"/>
                  <a:gd name="T30" fmla="+- 0 1174 1174"/>
                  <a:gd name="T31" fmla="*/ 1174 h 232"/>
                  <a:gd name="T32" fmla="+- 0 12704 12590"/>
                  <a:gd name="T33" fmla="*/ T32 w 229"/>
                  <a:gd name="T34" fmla="+- 0 1174 1174"/>
                  <a:gd name="T35" fmla="*/ 1174 h 232"/>
                  <a:gd name="T36" fmla="+- 0 12776 12590"/>
                  <a:gd name="T37" fmla="*/ T36 w 229"/>
                  <a:gd name="T38" fmla="+- 0 1200 1174"/>
                  <a:gd name="T39" fmla="*/ 1200 h 232"/>
                  <a:gd name="T40" fmla="+- 0 12806 12590"/>
                  <a:gd name="T41" fmla="*/ T40 w 229"/>
                  <a:gd name="T42" fmla="+- 0 1237 1174"/>
                  <a:gd name="T43" fmla="*/ 1237 h 232"/>
                  <a:gd name="T44" fmla="+- 0 12704 12590"/>
                  <a:gd name="T45" fmla="*/ T44 w 229"/>
                  <a:gd name="T46" fmla="+- 0 1237 1174"/>
                  <a:gd name="T47" fmla="*/ 1237 h 232"/>
                  <a:gd name="T48" fmla="+- 0 12693 12590"/>
                  <a:gd name="T49" fmla="*/ T48 w 229"/>
                  <a:gd name="T50" fmla="+- 0 1238 1174"/>
                  <a:gd name="T51" fmla="*/ 1238 h 232"/>
                  <a:gd name="T52" fmla="+- 0 12665 12590"/>
                  <a:gd name="T53" fmla="*/ T52 w 229"/>
                  <a:gd name="T54" fmla="+- 0 1255 1174"/>
                  <a:gd name="T55" fmla="*/ 1255 h 232"/>
                  <a:gd name="T56" fmla="+- 0 12656 12590"/>
                  <a:gd name="T57" fmla="*/ T56 w 229"/>
                  <a:gd name="T58" fmla="+- 0 1264 1174"/>
                  <a:gd name="T59" fmla="*/ 1264 h 232"/>
                  <a:gd name="T60" fmla="+- 0 12651 12590"/>
                  <a:gd name="T61" fmla="*/ T60 w 229"/>
                  <a:gd name="T62" fmla="+- 0 1276 1174"/>
                  <a:gd name="T63" fmla="*/ 1276 h 232"/>
                  <a:gd name="T64" fmla="+- 0 12651 12590"/>
                  <a:gd name="T65" fmla="*/ T64 w 229"/>
                  <a:gd name="T66" fmla="+- 0 1305 1174"/>
                  <a:gd name="T67" fmla="*/ 1305 h 232"/>
                  <a:gd name="T68" fmla="+- 0 12704 12590"/>
                  <a:gd name="T69" fmla="*/ T68 w 229"/>
                  <a:gd name="T70" fmla="+- 0 1343 1174"/>
                  <a:gd name="T71" fmla="*/ 1343 h 232"/>
                  <a:gd name="T72" fmla="+- 0 12806 12590"/>
                  <a:gd name="T73" fmla="*/ T72 w 229"/>
                  <a:gd name="T74" fmla="+- 0 1343 1174"/>
                  <a:gd name="T75" fmla="*/ 1343 h 232"/>
                  <a:gd name="T76" fmla="+- 0 12797 12590"/>
                  <a:gd name="T77" fmla="*/ T76 w 229"/>
                  <a:gd name="T78" fmla="+- 0 1357 1174"/>
                  <a:gd name="T79" fmla="*/ 1357 h 232"/>
                  <a:gd name="T80" fmla="+- 0 12748 12590"/>
                  <a:gd name="T81" fmla="*/ T80 w 229"/>
                  <a:gd name="T82" fmla="+- 0 1397 1174"/>
                  <a:gd name="T83" fmla="*/ 1397 h 232"/>
                  <a:gd name="T84" fmla="+- 0 12727 12590"/>
                  <a:gd name="T85" fmla="*/ T84 w 229"/>
                  <a:gd name="T86" fmla="+- 0 1403 1174"/>
                  <a:gd name="T87" fmla="*/ 1403 h 232"/>
                  <a:gd name="T88" fmla="+- 0 12704 12590"/>
                  <a:gd name="T89" fmla="*/ T88 w 229"/>
                  <a:gd name="T90" fmla="+- 0 1405 1174"/>
                  <a:gd name="T91" fmla="*/ 1405 h 2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29" h="232">
                    <a:moveTo>
                      <a:pt x="114" y="231"/>
                    </a:moveTo>
                    <a:lnTo>
                      <a:pt x="50" y="212"/>
                    </a:lnTo>
                    <a:lnTo>
                      <a:pt x="6" y="154"/>
                    </a:lnTo>
                    <a:lnTo>
                      <a:pt x="0" y="117"/>
                    </a:lnTo>
                    <a:lnTo>
                      <a:pt x="0" y="102"/>
                    </a:lnTo>
                    <a:lnTo>
                      <a:pt x="23" y="44"/>
                    </a:lnTo>
                    <a:lnTo>
                      <a:pt x="71" y="8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86" y="26"/>
                    </a:lnTo>
                    <a:lnTo>
                      <a:pt x="216" y="63"/>
                    </a:lnTo>
                    <a:lnTo>
                      <a:pt x="114" y="63"/>
                    </a:lnTo>
                    <a:lnTo>
                      <a:pt x="103" y="64"/>
                    </a:lnTo>
                    <a:lnTo>
                      <a:pt x="75" y="81"/>
                    </a:lnTo>
                    <a:lnTo>
                      <a:pt x="66" y="90"/>
                    </a:lnTo>
                    <a:lnTo>
                      <a:pt x="61" y="102"/>
                    </a:lnTo>
                    <a:lnTo>
                      <a:pt x="61" y="131"/>
                    </a:lnTo>
                    <a:lnTo>
                      <a:pt x="114" y="169"/>
                    </a:lnTo>
                    <a:lnTo>
                      <a:pt x="216" y="169"/>
                    </a:lnTo>
                    <a:lnTo>
                      <a:pt x="207" y="183"/>
                    </a:lnTo>
                    <a:lnTo>
                      <a:pt x="158" y="223"/>
                    </a:lnTo>
                    <a:lnTo>
                      <a:pt x="137" y="229"/>
                    </a:lnTo>
                    <a:lnTo>
                      <a:pt x="114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68" name="Freeform 135">
                <a:extLst>
                  <a:ext uri="{FF2B5EF4-FFF2-40B4-BE49-F238E27FC236}">
                    <a16:creationId xmlns:a16="http://schemas.microsoft.com/office/drawing/2014/main" xmlns="" id="{C875E050-404C-4BD5-9C8A-D1B52AFBC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0" y="1174"/>
                <a:ext cx="229" cy="232"/>
              </a:xfrm>
              <a:custGeom>
                <a:avLst/>
                <a:gdLst>
                  <a:gd name="T0" fmla="+- 0 12806 12590"/>
                  <a:gd name="T1" fmla="*/ T0 w 229"/>
                  <a:gd name="T2" fmla="+- 0 1343 1174"/>
                  <a:gd name="T3" fmla="*/ 1343 h 232"/>
                  <a:gd name="T4" fmla="+- 0 12704 12590"/>
                  <a:gd name="T5" fmla="*/ T4 w 229"/>
                  <a:gd name="T6" fmla="+- 0 1343 1174"/>
                  <a:gd name="T7" fmla="*/ 1343 h 232"/>
                  <a:gd name="T8" fmla="+- 0 12714 12590"/>
                  <a:gd name="T9" fmla="*/ T8 w 229"/>
                  <a:gd name="T10" fmla="+- 0 1342 1174"/>
                  <a:gd name="T11" fmla="*/ 1342 h 232"/>
                  <a:gd name="T12" fmla="+- 0 12724 12590"/>
                  <a:gd name="T13" fmla="*/ T12 w 229"/>
                  <a:gd name="T14" fmla="+- 0 1339 1174"/>
                  <a:gd name="T15" fmla="*/ 1339 h 232"/>
                  <a:gd name="T16" fmla="+- 0 12733 12590"/>
                  <a:gd name="T17" fmla="*/ T16 w 229"/>
                  <a:gd name="T18" fmla="+- 0 1334 1174"/>
                  <a:gd name="T19" fmla="*/ 1334 h 232"/>
                  <a:gd name="T20" fmla="+- 0 12741 12590"/>
                  <a:gd name="T21" fmla="*/ T20 w 229"/>
                  <a:gd name="T22" fmla="+- 0 1327 1174"/>
                  <a:gd name="T23" fmla="*/ 1327 h 232"/>
                  <a:gd name="T24" fmla="+- 0 12751 12590"/>
                  <a:gd name="T25" fmla="*/ T24 w 229"/>
                  <a:gd name="T26" fmla="+- 0 1317 1174"/>
                  <a:gd name="T27" fmla="*/ 1317 h 232"/>
                  <a:gd name="T28" fmla="+- 0 12756 12590"/>
                  <a:gd name="T29" fmla="*/ T28 w 229"/>
                  <a:gd name="T30" fmla="+- 0 1305 1174"/>
                  <a:gd name="T31" fmla="*/ 1305 h 232"/>
                  <a:gd name="T32" fmla="+- 0 12756 12590"/>
                  <a:gd name="T33" fmla="*/ T32 w 229"/>
                  <a:gd name="T34" fmla="+- 0 1276 1174"/>
                  <a:gd name="T35" fmla="*/ 1276 h 232"/>
                  <a:gd name="T36" fmla="+- 0 12752 12590"/>
                  <a:gd name="T37" fmla="*/ T36 w 229"/>
                  <a:gd name="T38" fmla="+- 0 1264 1174"/>
                  <a:gd name="T39" fmla="*/ 1264 h 232"/>
                  <a:gd name="T40" fmla="+- 0 12743 12590"/>
                  <a:gd name="T41" fmla="*/ T40 w 229"/>
                  <a:gd name="T42" fmla="+- 0 1255 1174"/>
                  <a:gd name="T43" fmla="*/ 1255 h 232"/>
                  <a:gd name="T44" fmla="+- 0 12742 12590"/>
                  <a:gd name="T45" fmla="*/ T44 w 229"/>
                  <a:gd name="T46" fmla="+- 0 1253 1174"/>
                  <a:gd name="T47" fmla="*/ 1253 h 232"/>
                  <a:gd name="T48" fmla="+- 0 12741 12590"/>
                  <a:gd name="T49" fmla="*/ T48 w 229"/>
                  <a:gd name="T50" fmla="+- 0 1253 1174"/>
                  <a:gd name="T51" fmla="*/ 1253 h 232"/>
                  <a:gd name="T52" fmla="+- 0 12741 12590"/>
                  <a:gd name="T53" fmla="*/ T52 w 229"/>
                  <a:gd name="T54" fmla="+- 0 1252 1174"/>
                  <a:gd name="T55" fmla="*/ 1252 h 232"/>
                  <a:gd name="T56" fmla="+- 0 12733 12590"/>
                  <a:gd name="T57" fmla="*/ T56 w 229"/>
                  <a:gd name="T58" fmla="+- 0 1245 1174"/>
                  <a:gd name="T59" fmla="*/ 1245 h 232"/>
                  <a:gd name="T60" fmla="+- 0 12724 12590"/>
                  <a:gd name="T61" fmla="*/ T60 w 229"/>
                  <a:gd name="T62" fmla="+- 0 1241 1174"/>
                  <a:gd name="T63" fmla="*/ 1241 h 232"/>
                  <a:gd name="T64" fmla="+- 0 12714 12590"/>
                  <a:gd name="T65" fmla="*/ T64 w 229"/>
                  <a:gd name="T66" fmla="+- 0 1238 1174"/>
                  <a:gd name="T67" fmla="*/ 1238 h 232"/>
                  <a:gd name="T68" fmla="+- 0 12704 12590"/>
                  <a:gd name="T69" fmla="*/ T68 w 229"/>
                  <a:gd name="T70" fmla="+- 0 1237 1174"/>
                  <a:gd name="T71" fmla="*/ 1237 h 232"/>
                  <a:gd name="T72" fmla="+- 0 12806 12590"/>
                  <a:gd name="T73" fmla="*/ T72 w 229"/>
                  <a:gd name="T74" fmla="+- 0 1237 1174"/>
                  <a:gd name="T75" fmla="*/ 1237 h 232"/>
                  <a:gd name="T76" fmla="+- 0 12809 12590"/>
                  <a:gd name="T77" fmla="*/ T76 w 229"/>
                  <a:gd name="T78" fmla="+- 0 1243 1174"/>
                  <a:gd name="T79" fmla="*/ 1243 h 232"/>
                  <a:gd name="T80" fmla="+- 0 12813 12590"/>
                  <a:gd name="T81" fmla="*/ T80 w 229"/>
                  <a:gd name="T82" fmla="+- 0 1255 1174"/>
                  <a:gd name="T83" fmla="*/ 1255 h 232"/>
                  <a:gd name="T84" fmla="+- 0 12816 12590"/>
                  <a:gd name="T85" fmla="*/ T84 w 229"/>
                  <a:gd name="T86" fmla="+- 0 1265 1174"/>
                  <a:gd name="T87" fmla="*/ 1265 h 232"/>
                  <a:gd name="T88" fmla="+- 0 12818 12590"/>
                  <a:gd name="T89" fmla="*/ T88 w 229"/>
                  <a:gd name="T90" fmla="+- 0 1276 1174"/>
                  <a:gd name="T91" fmla="*/ 1276 h 232"/>
                  <a:gd name="T92" fmla="+- 0 12818 12590"/>
                  <a:gd name="T93" fmla="*/ T92 w 229"/>
                  <a:gd name="T94" fmla="+- 0 1291 1174"/>
                  <a:gd name="T95" fmla="*/ 1291 h 232"/>
                  <a:gd name="T96" fmla="+- 0 12817 12590"/>
                  <a:gd name="T97" fmla="*/ T96 w 229"/>
                  <a:gd name="T98" fmla="+- 0 1310 1174"/>
                  <a:gd name="T99" fmla="*/ 1310 h 232"/>
                  <a:gd name="T100" fmla="+- 0 12813 12590"/>
                  <a:gd name="T101" fmla="*/ T100 w 229"/>
                  <a:gd name="T102" fmla="+- 0 1327 1174"/>
                  <a:gd name="T103" fmla="*/ 1327 h 232"/>
                  <a:gd name="T104" fmla="+- 0 12806 12590"/>
                  <a:gd name="T105" fmla="*/ T104 w 229"/>
                  <a:gd name="T106" fmla="+- 0 1343 1174"/>
                  <a:gd name="T107" fmla="*/ 1343 h 232"/>
                  <a:gd name="T108" fmla="+- 0 12806 12590"/>
                  <a:gd name="T109" fmla="*/ T108 w 229"/>
                  <a:gd name="T110" fmla="+- 0 1343 1174"/>
                  <a:gd name="T111" fmla="*/ 1343 h 2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229" h="232">
                    <a:moveTo>
                      <a:pt x="216" y="169"/>
                    </a:moveTo>
                    <a:lnTo>
                      <a:pt x="114" y="169"/>
                    </a:lnTo>
                    <a:lnTo>
                      <a:pt x="124" y="168"/>
                    </a:lnTo>
                    <a:lnTo>
                      <a:pt x="134" y="165"/>
                    </a:lnTo>
                    <a:lnTo>
                      <a:pt x="143" y="160"/>
                    </a:lnTo>
                    <a:lnTo>
                      <a:pt x="151" y="153"/>
                    </a:lnTo>
                    <a:lnTo>
                      <a:pt x="161" y="143"/>
                    </a:lnTo>
                    <a:lnTo>
                      <a:pt x="166" y="131"/>
                    </a:lnTo>
                    <a:lnTo>
                      <a:pt x="166" y="102"/>
                    </a:lnTo>
                    <a:lnTo>
                      <a:pt x="162" y="90"/>
                    </a:lnTo>
                    <a:lnTo>
                      <a:pt x="153" y="81"/>
                    </a:lnTo>
                    <a:lnTo>
                      <a:pt x="152" y="79"/>
                    </a:lnTo>
                    <a:lnTo>
                      <a:pt x="151" y="79"/>
                    </a:lnTo>
                    <a:lnTo>
                      <a:pt x="151" y="78"/>
                    </a:lnTo>
                    <a:lnTo>
                      <a:pt x="143" y="71"/>
                    </a:lnTo>
                    <a:lnTo>
                      <a:pt x="134" y="67"/>
                    </a:lnTo>
                    <a:lnTo>
                      <a:pt x="124" y="64"/>
                    </a:lnTo>
                    <a:lnTo>
                      <a:pt x="114" y="63"/>
                    </a:lnTo>
                    <a:lnTo>
                      <a:pt x="216" y="63"/>
                    </a:lnTo>
                    <a:lnTo>
                      <a:pt x="219" y="69"/>
                    </a:lnTo>
                    <a:lnTo>
                      <a:pt x="223" y="81"/>
                    </a:lnTo>
                    <a:lnTo>
                      <a:pt x="226" y="91"/>
                    </a:lnTo>
                    <a:lnTo>
                      <a:pt x="228" y="102"/>
                    </a:lnTo>
                    <a:lnTo>
                      <a:pt x="228" y="117"/>
                    </a:lnTo>
                    <a:lnTo>
                      <a:pt x="227" y="136"/>
                    </a:lnTo>
                    <a:lnTo>
                      <a:pt x="223" y="153"/>
                    </a:lnTo>
                    <a:lnTo>
                      <a:pt x="21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xmlns="" id="{CB325753-0F41-4798-85F0-EA3FABCE2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4" y="1174"/>
              <a:ext cx="229" cy="232"/>
              <a:chOff x="12194" y="1174"/>
              <a:chExt cx="229" cy="232"/>
            </a:xfrm>
          </p:grpSpPr>
          <p:sp>
            <p:nvSpPr>
              <p:cNvPr id="165" name="Freeform 132">
                <a:extLst>
                  <a:ext uri="{FF2B5EF4-FFF2-40B4-BE49-F238E27FC236}">
                    <a16:creationId xmlns:a16="http://schemas.microsoft.com/office/drawing/2014/main" xmlns="" id="{C4C2C047-5CF5-4570-9163-BD4B3F540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4" y="1174"/>
                <a:ext cx="229" cy="232"/>
              </a:xfrm>
              <a:custGeom>
                <a:avLst/>
                <a:gdLst>
                  <a:gd name="T0" fmla="+- 0 12309 12194"/>
                  <a:gd name="T1" fmla="*/ T0 w 229"/>
                  <a:gd name="T2" fmla="+- 0 1405 1174"/>
                  <a:gd name="T3" fmla="*/ 1405 h 232"/>
                  <a:gd name="T4" fmla="+- 0 12245 12194"/>
                  <a:gd name="T5" fmla="*/ T4 w 229"/>
                  <a:gd name="T6" fmla="+- 0 1386 1174"/>
                  <a:gd name="T7" fmla="*/ 1386 h 232"/>
                  <a:gd name="T8" fmla="+- 0 12201 12194"/>
                  <a:gd name="T9" fmla="*/ T8 w 229"/>
                  <a:gd name="T10" fmla="+- 0 1331 1174"/>
                  <a:gd name="T11" fmla="*/ 1331 h 232"/>
                  <a:gd name="T12" fmla="+- 0 12194 12194"/>
                  <a:gd name="T13" fmla="*/ T12 w 229"/>
                  <a:gd name="T14" fmla="+- 0 1305 1174"/>
                  <a:gd name="T15" fmla="*/ 1305 h 232"/>
                  <a:gd name="T16" fmla="+- 0 12195 12194"/>
                  <a:gd name="T17" fmla="*/ T16 w 229"/>
                  <a:gd name="T18" fmla="+- 0 1276 1174"/>
                  <a:gd name="T19" fmla="*/ 1276 h 232"/>
                  <a:gd name="T20" fmla="+- 0 12223 12194"/>
                  <a:gd name="T21" fmla="*/ T20 w 229"/>
                  <a:gd name="T22" fmla="+- 0 1213 1174"/>
                  <a:gd name="T23" fmla="*/ 1213 h 232"/>
                  <a:gd name="T24" fmla="+- 0 12225 12194"/>
                  <a:gd name="T25" fmla="*/ T24 w 229"/>
                  <a:gd name="T26" fmla="+- 0 1211 1174"/>
                  <a:gd name="T27" fmla="*/ 1211 h 232"/>
                  <a:gd name="T28" fmla="+- 0 12227 12194"/>
                  <a:gd name="T29" fmla="*/ T28 w 229"/>
                  <a:gd name="T30" fmla="+- 0 1210 1174"/>
                  <a:gd name="T31" fmla="*/ 1210 h 232"/>
                  <a:gd name="T32" fmla="+- 0 12289 12194"/>
                  <a:gd name="T33" fmla="*/ T32 w 229"/>
                  <a:gd name="T34" fmla="+- 0 1176 1174"/>
                  <a:gd name="T35" fmla="*/ 1176 h 232"/>
                  <a:gd name="T36" fmla="+- 0 12309 12194"/>
                  <a:gd name="T37" fmla="*/ T36 w 229"/>
                  <a:gd name="T38" fmla="+- 0 1174 1174"/>
                  <a:gd name="T39" fmla="*/ 1174 h 232"/>
                  <a:gd name="T40" fmla="+- 0 12313 12194"/>
                  <a:gd name="T41" fmla="*/ T40 w 229"/>
                  <a:gd name="T42" fmla="+- 0 1174 1174"/>
                  <a:gd name="T43" fmla="*/ 1174 h 232"/>
                  <a:gd name="T44" fmla="+- 0 12316 12194"/>
                  <a:gd name="T45" fmla="*/ T44 w 229"/>
                  <a:gd name="T46" fmla="+- 0 1174 1174"/>
                  <a:gd name="T47" fmla="*/ 1174 h 232"/>
                  <a:gd name="T48" fmla="+- 0 12321 12194"/>
                  <a:gd name="T49" fmla="*/ T48 w 229"/>
                  <a:gd name="T50" fmla="+- 0 1175 1174"/>
                  <a:gd name="T51" fmla="*/ 1175 h 232"/>
                  <a:gd name="T52" fmla="+- 0 12332 12194"/>
                  <a:gd name="T53" fmla="*/ T52 w 229"/>
                  <a:gd name="T54" fmla="+- 0 1175 1174"/>
                  <a:gd name="T55" fmla="*/ 1175 h 232"/>
                  <a:gd name="T56" fmla="+- 0 12387 12194"/>
                  <a:gd name="T57" fmla="*/ T56 w 229"/>
                  <a:gd name="T58" fmla="+- 0 1205 1174"/>
                  <a:gd name="T59" fmla="*/ 1205 h 232"/>
                  <a:gd name="T60" fmla="+- 0 12411 12194"/>
                  <a:gd name="T61" fmla="*/ T60 w 229"/>
                  <a:gd name="T62" fmla="+- 0 1237 1174"/>
                  <a:gd name="T63" fmla="*/ 1237 h 232"/>
                  <a:gd name="T64" fmla="+- 0 12309 12194"/>
                  <a:gd name="T65" fmla="*/ T64 w 229"/>
                  <a:gd name="T66" fmla="+- 0 1237 1174"/>
                  <a:gd name="T67" fmla="*/ 1237 h 232"/>
                  <a:gd name="T68" fmla="+- 0 12298 12194"/>
                  <a:gd name="T69" fmla="*/ T68 w 229"/>
                  <a:gd name="T70" fmla="+- 0 1238 1174"/>
                  <a:gd name="T71" fmla="*/ 1238 h 232"/>
                  <a:gd name="T72" fmla="+- 0 12289 12194"/>
                  <a:gd name="T73" fmla="*/ T72 w 229"/>
                  <a:gd name="T74" fmla="+- 0 1241 1174"/>
                  <a:gd name="T75" fmla="*/ 1241 h 232"/>
                  <a:gd name="T76" fmla="+- 0 12280 12194"/>
                  <a:gd name="T77" fmla="*/ T76 w 229"/>
                  <a:gd name="T78" fmla="+- 0 1245 1174"/>
                  <a:gd name="T79" fmla="*/ 1245 h 232"/>
                  <a:gd name="T80" fmla="+- 0 12271 12194"/>
                  <a:gd name="T81" fmla="*/ T80 w 229"/>
                  <a:gd name="T82" fmla="+- 0 1252 1174"/>
                  <a:gd name="T83" fmla="*/ 1252 h 232"/>
                  <a:gd name="T84" fmla="+- 0 12271 12194"/>
                  <a:gd name="T85" fmla="*/ T84 w 229"/>
                  <a:gd name="T86" fmla="+- 0 1253 1174"/>
                  <a:gd name="T87" fmla="*/ 1253 h 232"/>
                  <a:gd name="T88" fmla="+- 0 12270 12194"/>
                  <a:gd name="T89" fmla="*/ T88 w 229"/>
                  <a:gd name="T90" fmla="+- 0 1253 1174"/>
                  <a:gd name="T91" fmla="*/ 1253 h 232"/>
                  <a:gd name="T92" fmla="+- 0 12269 12194"/>
                  <a:gd name="T93" fmla="*/ T92 w 229"/>
                  <a:gd name="T94" fmla="+- 0 1255 1174"/>
                  <a:gd name="T95" fmla="*/ 1255 h 232"/>
                  <a:gd name="T96" fmla="+- 0 12263 12194"/>
                  <a:gd name="T97" fmla="*/ T96 w 229"/>
                  <a:gd name="T98" fmla="+- 0 1262 1174"/>
                  <a:gd name="T99" fmla="*/ 1262 h 232"/>
                  <a:gd name="T100" fmla="+- 0 12259 12194"/>
                  <a:gd name="T101" fmla="*/ T100 w 229"/>
                  <a:gd name="T102" fmla="+- 0 1270 1174"/>
                  <a:gd name="T103" fmla="*/ 1270 h 232"/>
                  <a:gd name="T104" fmla="+- 0 12257 12194"/>
                  <a:gd name="T105" fmla="*/ T104 w 229"/>
                  <a:gd name="T106" fmla="+- 0 1279 1174"/>
                  <a:gd name="T107" fmla="*/ 1279 h 232"/>
                  <a:gd name="T108" fmla="+- 0 12257 12194"/>
                  <a:gd name="T109" fmla="*/ T108 w 229"/>
                  <a:gd name="T110" fmla="+- 0 1282 1174"/>
                  <a:gd name="T111" fmla="*/ 1282 h 232"/>
                  <a:gd name="T112" fmla="+- 0 12257 12194"/>
                  <a:gd name="T113" fmla="*/ T112 w 229"/>
                  <a:gd name="T114" fmla="+- 0 1286 1174"/>
                  <a:gd name="T115" fmla="*/ 1286 h 232"/>
                  <a:gd name="T116" fmla="+- 0 12257 12194"/>
                  <a:gd name="T117" fmla="*/ T116 w 229"/>
                  <a:gd name="T118" fmla="+- 0 1305 1174"/>
                  <a:gd name="T119" fmla="*/ 1305 h 232"/>
                  <a:gd name="T120" fmla="+- 0 12309 12194"/>
                  <a:gd name="T121" fmla="*/ T120 w 229"/>
                  <a:gd name="T122" fmla="+- 0 1343 1174"/>
                  <a:gd name="T123" fmla="*/ 1343 h 232"/>
                  <a:gd name="T124" fmla="+- 0 12410 12194"/>
                  <a:gd name="T125" fmla="*/ T124 w 229"/>
                  <a:gd name="T126" fmla="+- 0 1343 1174"/>
                  <a:gd name="T127" fmla="*/ 1343 h 232"/>
                  <a:gd name="T128" fmla="+- 0 12409 12194"/>
                  <a:gd name="T129" fmla="*/ T128 w 229"/>
                  <a:gd name="T130" fmla="+- 0 1345 1174"/>
                  <a:gd name="T131" fmla="*/ 1345 h 232"/>
                  <a:gd name="T132" fmla="+- 0 12353 12194"/>
                  <a:gd name="T133" fmla="*/ T132 w 229"/>
                  <a:gd name="T134" fmla="+- 0 1397 1174"/>
                  <a:gd name="T135" fmla="*/ 1397 h 232"/>
                  <a:gd name="T136" fmla="+- 0 12332 12194"/>
                  <a:gd name="T137" fmla="*/ T136 w 229"/>
                  <a:gd name="T138" fmla="+- 0 1403 1174"/>
                  <a:gd name="T139" fmla="*/ 1403 h 232"/>
                  <a:gd name="T140" fmla="+- 0 12309 12194"/>
                  <a:gd name="T141" fmla="*/ T140 w 229"/>
                  <a:gd name="T142" fmla="+- 0 1405 1174"/>
                  <a:gd name="T143" fmla="*/ 1405 h 2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229" h="232">
                    <a:moveTo>
                      <a:pt x="115" y="231"/>
                    </a:moveTo>
                    <a:lnTo>
                      <a:pt x="51" y="212"/>
                    </a:lnTo>
                    <a:lnTo>
                      <a:pt x="7" y="157"/>
                    </a:lnTo>
                    <a:lnTo>
                      <a:pt x="0" y="131"/>
                    </a:lnTo>
                    <a:lnTo>
                      <a:pt x="1" y="102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3" y="36"/>
                    </a:lnTo>
                    <a:lnTo>
                      <a:pt x="95" y="2"/>
                    </a:lnTo>
                    <a:lnTo>
                      <a:pt x="115" y="0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27" y="1"/>
                    </a:lnTo>
                    <a:lnTo>
                      <a:pt x="138" y="1"/>
                    </a:lnTo>
                    <a:lnTo>
                      <a:pt x="193" y="31"/>
                    </a:lnTo>
                    <a:lnTo>
                      <a:pt x="217" y="63"/>
                    </a:lnTo>
                    <a:lnTo>
                      <a:pt x="115" y="63"/>
                    </a:lnTo>
                    <a:lnTo>
                      <a:pt x="104" y="64"/>
                    </a:lnTo>
                    <a:lnTo>
                      <a:pt x="95" y="67"/>
                    </a:lnTo>
                    <a:lnTo>
                      <a:pt x="86" y="71"/>
                    </a:lnTo>
                    <a:lnTo>
                      <a:pt x="77" y="78"/>
                    </a:lnTo>
                    <a:lnTo>
                      <a:pt x="77" y="79"/>
                    </a:lnTo>
                    <a:lnTo>
                      <a:pt x="76" y="79"/>
                    </a:lnTo>
                    <a:lnTo>
                      <a:pt x="75" y="81"/>
                    </a:lnTo>
                    <a:lnTo>
                      <a:pt x="69" y="88"/>
                    </a:lnTo>
                    <a:lnTo>
                      <a:pt x="65" y="96"/>
                    </a:lnTo>
                    <a:lnTo>
                      <a:pt x="63" y="105"/>
                    </a:lnTo>
                    <a:lnTo>
                      <a:pt x="63" y="108"/>
                    </a:lnTo>
                    <a:lnTo>
                      <a:pt x="63" y="112"/>
                    </a:lnTo>
                    <a:lnTo>
                      <a:pt x="63" y="131"/>
                    </a:lnTo>
                    <a:lnTo>
                      <a:pt x="115" y="169"/>
                    </a:lnTo>
                    <a:lnTo>
                      <a:pt x="216" y="169"/>
                    </a:lnTo>
                    <a:lnTo>
                      <a:pt x="215" y="171"/>
                    </a:lnTo>
                    <a:lnTo>
                      <a:pt x="159" y="223"/>
                    </a:lnTo>
                    <a:lnTo>
                      <a:pt x="138" y="229"/>
                    </a:lnTo>
                    <a:lnTo>
                      <a:pt x="115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66" name="Freeform 133">
                <a:extLst>
                  <a:ext uri="{FF2B5EF4-FFF2-40B4-BE49-F238E27FC236}">
                    <a16:creationId xmlns:a16="http://schemas.microsoft.com/office/drawing/2014/main" xmlns="" id="{029C308E-02FA-4CE2-9E11-AEBC7874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4" y="1174"/>
                <a:ext cx="229" cy="232"/>
              </a:xfrm>
              <a:custGeom>
                <a:avLst/>
                <a:gdLst>
                  <a:gd name="T0" fmla="+- 0 12410 12194"/>
                  <a:gd name="T1" fmla="*/ T0 w 229"/>
                  <a:gd name="T2" fmla="+- 0 1343 1174"/>
                  <a:gd name="T3" fmla="*/ 1343 h 232"/>
                  <a:gd name="T4" fmla="+- 0 12323 12194"/>
                  <a:gd name="T5" fmla="*/ T4 w 229"/>
                  <a:gd name="T6" fmla="+- 0 1343 1174"/>
                  <a:gd name="T7" fmla="*/ 1343 h 232"/>
                  <a:gd name="T8" fmla="+- 0 12335 12194"/>
                  <a:gd name="T9" fmla="*/ T8 w 229"/>
                  <a:gd name="T10" fmla="+- 0 1338 1174"/>
                  <a:gd name="T11" fmla="*/ 1338 h 232"/>
                  <a:gd name="T12" fmla="+- 0 12345 12194"/>
                  <a:gd name="T13" fmla="*/ T12 w 229"/>
                  <a:gd name="T14" fmla="+- 0 1327 1174"/>
                  <a:gd name="T15" fmla="*/ 1327 h 232"/>
                  <a:gd name="T16" fmla="+- 0 12356 12194"/>
                  <a:gd name="T17" fmla="*/ T16 w 229"/>
                  <a:gd name="T18" fmla="+- 0 1317 1174"/>
                  <a:gd name="T19" fmla="*/ 1317 h 232"/>
                  <a:gd name="T20" fmla="+- 0 12361 12194"/>
                  <a:gd name="T21" fmla="*/ T20 w 229"/>
                  <a:gd name="T22" fmla="+- 0 1305 1174"/>
                  <a:gd name="T23" fmla="*/ 1305 h 232"/>
                  <a:gd name="T24" fmla="+- 0 12361 12194"/>
                  <a:gd name="T25" fmla="*/ T24 w 229"/>
                  <a:gd name="T26" fmla="+- 0 1276 1174"/>
                  <a:gd name="T27" fmla="*/ 1276 h 232"/>
                  <a:gd name="T28" fmla="+- 0 12356 12194"/>
                  <a:gd name="T29" fmla="*/ T28 w 229"/>
                  <a:gd name="T30" fmla="+- 0 1264 1174"/>
                  <a:gd name="T31" fmla="*/ 1264 h 232"/>
                  <a:gd name="T32" fmla="+- 0 12347 12194"/>
                  <a:gd name="T33" fmla="*/ T32 w 229"/>
                  <a:gd name="T34" fmla="+- 0 1255 1174"/>
                  <a:gd name="T35" fmla="*/ 1255 h 232"/>
                  <a:gd name="T36" fmla="+- 0 12347 12194"/>
                  <a:gd name="T37" fmla="*/ T36 w 229"/>
                  <a:gd name="T38" fmla="+- 0 1253 1174"/>
                  <a:gd name="T39" fmla="*/ 1253 h 232"/>
                  <a:gd name="T40" fmla="+- 0 12346 12194"/>
                  <a:gd name="T41" fmla="*/ T40 w 229"/>
                  <a:gd name="T42" fmla="+- 0 1253 1174"/>
                  <a:gd name="T43" fmla="*/ 1253 h 232"/>
                  <a:gd name="T44" fmla="+- 0 12345 12194"/>
                  <a:gd name="T45" fmla="*/ T44 w 229"/>
                  <a:gd name="T46" fmla="+- 0 1252 1174"/>
                  <a:gd name="T47" fmla="*/ 1252 h 232"/>
                  <a:gd name="T48" fmla="+- 0 12335 12194"/>
                  <a:gd name="T49" fmla="*/ T48 w 229"/>
                  <a:gd name="T50" fmla="+- 0 1242 1174"/>
                  <a:gd name="T51" fmla="*/ 1242 h 232"/>
                  <a:gd name="T52" fmla="+- 0 12323 12194"/>
                  <a:gd name="T53" fmla="*/ T52 w 229"/>
                  <a:gd name="T54" fmla="+- 0 1237 1174"/>
                  <a:gd name="T55" fmla="*/ 1237 h 232"/>
                  <a:gd name="T56" fmla="+- 0 12411 12194"/>
                  <a:gd name="T57" fmla="*/ T56 w 229"/>
                  <a:gd name="T58" fmla="+- 0 1237 1174"/>
                  <a:gd name="T59" fmla="*/ 1237 h 232"/>
                  <a:gd name="T60" fmla="+- 0 12423 12194"/>
                  <a:gd name="T61" fmla="*/ T60 w 229"/>
                  <a:gd name="T62" fmla="+- 0 1290 1174"/>
                  <a:gd name="T63" fmla="*/ 1290 h 232"/>
                  <a:gd name="T64" fmla="+- 0 12421 12194"/>
                  <a:gd name="T65" fmla="*/ T64 w 229"/>
                  <a:gd name="T66" fmla="+- 0 1310 1174"/>
                  <a:gd name="T67" fmla="*/ 1310 h 232"/>
                  <a:gd name="T68" fmla="+- 0 12417 12194"/>
                  <a:gd name="T69" fmla="*/ T68 w 229"/>
                  <a:gd name="T70" fmla="+- 0 1328 1174"/>
                  <a:gd name="T71" fmla="*/ 1328 h 232"/>
                  <a:gd name="T72" fmla="+- 0 12410 12194"/>
                  <a:gd name="T73" fmla="*/ T72 w 229"/>
                  <a:gd name="T74" fmla="+- 0 1343 1174"/>
                  <a:gd name="T75" fmla="*/ 1343 h 2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229" h="232">
                    <a:moveTo>
                      <a:pt x="216" y="169"/>
                    </a:moveTo>
                    <a:lnTo>
                      <a:pt x="129" y="169"/>
                    </a:lnTo>
                    <a:lnTo>
                      <a:pt x="141" y="164"/>
                    </a:lnTo>
                    <a:lnTo>
                      <a:pt x="151" y="153"/>
                    </a:lnTo>
                    <a:lnTo>
                      <a:pt x="162" y="143"/>
                    </a:lnTo>
                    <a:lnTo>
                      <a:pt x="167" y="131"/>
                    </a:lnTo>
                    <a:lnTo>
                      <a:pt x="167" y="102"/>
                    </a:lnTo>
                    <a:lnTo>
                      <a:pt x="162" y="90"/>
                    </a:lnTo>
                    <a:lnTo>
                      <a:pt x="153" y="81"/>
                    </a:lnTo>
                    <a:lnTo>
                      <a:pt x="153" y="79"/>
                    </a:lnTo>
                    <a:lnTo>
                      <a:pt x="152" y="79"/>
                    </a:lnTo>
                    <a:lnTo>
                      <a:pt x="151" y="78"/>
                    </a:lnTo>
                    <a:lnTo>
                      <a:pt x="141" y="68"/>
                    </a:lnTo>
                    <a:lnTo>
                      <a:pt x="129" y="63"/>
                    </a:lnTo>
                    <a:lnTo>
                      <a:pt x="217" y="63"/>
                    </a:lnTo>
                    <a:lnTo>
                      <a:pt x="229" y="116"/>
                    </a:lnTo>
                    <a:lnTo>
                      <a:pt x="227" y="136"/>
                    </a:lnTo>
                    <a:lnTo>
                      <a:pt x="223" y="154"/>
                    </a:lnTo>
                    <a:lnTo>
                      <a:pt x="21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8270C756-542B-4151-A468-4F3487777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5" y="1443"/>
              <a:ext cx="1070" cy="2"/>
              <a:chOff x="11835" y="1443"/>
              <a:chExt cx="1070" cy="2"/>
            </a:xfrm>
          </p:grpSpPr>
          <p:sp>
            <p:nvSpPr>
              <p:cNvPr id="164" name="Freeform 131">
                <a:extLst>
                  <a:ext uri="{FF2B5EF4-FFF2-40B4-BE49-F238E27FC236}">
                    <a16:creationId xmlns:a16="http://schemas.microsoft.com/office/drawing/2014/main" xmlns="" id="{E740220D-8253-4BAD-8C0D-96D65D685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5" y="1443"/>
                <a:ext cx="1070" cy="2"/>
              </a:xfrm>
              <a:custGeom>
                <a:avLst/>
                <a:gdLst>
                  <a:gd name="T0" fmla="+- 0 11835 11835"/>
                  <a:gd name="T1" fmla="*/ T0 w 1070"/>
                  <a:gd name="T2" fmla="+- 0 12905 11835"/>
                  <a:gd name="T3" fmla="*/ T2 w 107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70">
                    <a:moveTo>
                      <a:pt x="0" y="0"/>
                    </a:moveTo>
                    <a:lnTo>
                      <a:pt x="1070" y="0"/>
                    </a:lnTo>
                  </a:path>
                </a:pathLst>
              </a:custGeom>
              <a:noFill/>
              <a:ln w="4017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</p:grpSp>
      <p:sp>
        <p:nvSpPr>
          <p:cNvPr id="318" name="TextBox 317">
            <a:extLst>
              <a:ext uri="{FF2B5EF4-FFF2-40B4-BE49-F238E27FC236}">
                <a16:creationId xmlns:a16="http://schemas.microsoft.com/office/drawing/2014/main" xmlns="" id="{3419C687-92C4-4F5E-AEA9-5968B044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332" y="2078005"/>
            <a:ext cx="2557489" cy="7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latin typeface="+mn-lt"/>
                <a:ea typeface="+mn-ea"/>
              </a:rPr>
              <a:t>Información de ubicación de grúas en tiempo real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altLang="es-MX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342900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342900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lvl="2" indent="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319" name="5 Imagen">
            <a:extLst>
              <a:ext uri="{FF2B5EF4-FFF2-40B4-BE49-F238E27FC236}">
                <a16:creationId xmlns:a16="http://schemas.microsoft.com/office/drawing/2014/main" xmlns="" id="{D4F44427-851E-49C8-84FF-425CA02A55A3}"/>
              </a:ext>
            </a:extLst>
          </p:cNvPr>
          <p:cNvPicPr/>
          <p:nvPr/>
        </p:nvPicPr>
        <p:blipFill>
          <a:blip r:embed="rId21"/>
          <a:stretch>
            <a:fillRect/>
          </a:stretch>
        </p:blipFill>
        <p:spPr>
          <a:xfrm>
            <a:off x="2298748" y="3092073"/>
            <a:ext cx="1745097" cy="974847"/>
          </a:xfrm>
          <a:prstGeom prst="rect">
            <a:avLst/>
          </a:prstGeom>
        </p:spPr>
      </p:pic>
      <p:sp>
        <p:nvSpPr>
          <p:cNvPr id="321" name="TextBox 320">
            <a:extLst>
              <a:ext uri="{FF2B5EF4-FFF2-40B4-BE49-F238E27FC236}">
                <a16:creationId xmlns:a16="http://schemas.microsoft.com/office/drawing/2014/main" xmlns="" id="{490CB489-57E2-4B7D-9FCD-F385FAFAA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850" y="2078006"/>
            <a:ext cx="2415866" cy="89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latin typeface="+mn-lt"/>
                <a:ea typeface="+mn-ea"/>
              </a:rPr>
              <a:t>Balizamiento perimetral de eventos deportivos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lvl="2" indent="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xmlns="" id="{FB6384D0-054C-4A66-BD53-B957CB08B3AE}"/>
              </a:ext>
            </a:extLst>
          </p:cNvPr>
          <p:cNvCxnSpPr/>
          <p:nvPr/>
        </p:nvCxnSpPr>
        <p:spPr>
          <a:xfrm>
            <a:off x="2134541" y="2140725"/>
            <a:ext cx="0" cy="32400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xmlns="" id="{1D6B9A7A-C505-47CD-BB8E-1A43F22B0C63}"/>
              </a:ext>
            </a:extLst>
          </p:cNvPr>
          <p:cNvCxnSpPr/>
          <p:nvPr/>
        </p:nvCxnSpPr>
        <p:spPr>
          <a:xfrm>
            <a:off x="4773341" y="2140725"/>
            <a:ext cx="0" cy="32400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xmlns="" id="{40A9AECB-9768-4812-99D8-5BC58A5B8E54}"/>
              </a:ext>
            </a:extLst>
          </p:cNvPr>
          <p:cNvCxnSpPr/>
          <p:nvPr/>
        </p:nvCxnSpPr>
        <p:spPr>
          <a:xfrm>
            <a:off x="7435244" y="2140725"/>
            <a:ext cx="0" cy="32400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9793BB-56CB-499D-86F4-C021C64C397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66" y="2977225"/>
            <a:ext cx="1309688" cy="871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F22A47-DE44-4B7F-8034-D220A5782E4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00" y="3705310"/>
            <a:ext cx="1563885" cy="915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A7184C-B258-49BE-BBCA-5E659CB3BCA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51" y="4616074"/>
            <a:ext cx="1627715" cy="945759"/>
          </a:xfrm>
          <a:prstGeom prst="rect">
            <a:avLst/>
          </a:prstGeom>
        </p:spPr>
      </p:pic>
      <p:sp>
        <p:nvSpPr>
          <p:cNvPr id="329" name="TextBox 50">
            <a:extLst>
              <a:ext uri="{FF2B5EF4-FFF2-40B4-BE49-F238E27FC236}">
                <a16:creationId xmlns:a16="http://schemas.microsoft.com/office/drawing/2014/main" xmlns="" id="{6DDEB4F7-3BA3-41C9-8540-3395B41E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280" y="2025663"/>
            <a:ext cx="2367314" cy="80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latin typeface="+mn-lt"/>
                <a:ea typeface="+mn-ea"/>
              </a:rPr>
              <a:t>Información para la protección en tiempo real de obreros que realizan actuaciones de conservación en las carreteras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lvl="2" indent="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330" name="Picture 2">
            <a:extLst>
              <a:ext uri="{FF2B5EF4-FFF2-40B4-BE49-F238E27FC236}">
                <a16:creationId xmlns:a16="http://schemas.microsoft.com/office/drawing/2014/main" xmlns="" id="{C2B203E8-C345-416E-B90D-CE95B59998D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39" y="3607756"/>
            <a:ext cx="1612081" cy="1036575"/>
          </a:xfrm>
          <a:prstGeom prst="rect">
            <a:avLst/>
          </a:prstGeom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xmlns="" id="{1951691D-650C-4C69-AB85-C0F7D82EFD3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9" y="4644331"/>
            <a:ext cx="1616152" cy="997145"/>
          </a:xfrm>
          <a:prstGeom prst="rect">
            <a:avLst/>
          </a:prstGeom>
        </p:spPr>
      </p:pic>
      <p:pic>
        <p:nvPicPr>
          <p:cNvPr id="333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664317" y="210146"/>
            <a:ext cx="1171575" cy="666750"/>
          </a:xfrm>
          <a:prstGeom prst="rect">
            <a:avLst/>
          </a:prstGeom>
        </p:spPr>
      </p:pic>
      <p:pic>
        <p:nvPicPr>
          <p:cNvPr id="334" name="Picture 3">
            <a:extLst>
              <a:ext uri="{FF2B5EF4-FFF2-40B4-BE49-F238E27FC236}">
                <a16:creationId xmlns:a16="http://schemas.microsoft.com/office/drawing/2014/main" xmlns="" id="{8DEEA81E-91F7-C74B-B03D-69CFC7DA8A5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955472" y="110361"/>
            <a:ext cx="1728642" cy="8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568934" y="1047510"/>
            <a:ext cx="2510519" cy="1737210"/>
            <a:chOff x="2540000" y="2286000"/>
            <a:chExt cx="6756400" cy="4828906"/>
          </a:xfrm>
        </p:grpSpPr>
        <p:sp>
          <p:nvSpPr>
            <p:cNvPr id="12" name="Rectangle 11"/>
            <p:cNvSpPr/>
            <p:nvPr/>
          </p:nvSpPr>
          <p:spPr>
            <a:xfrm>
              <a:off x="2540000" y="2286000"/>
              <a:ext cx="1016000" cy="1016000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08400" y="2286000"/>
              <a:ext cx="1016000" cy="1016000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76800" y="2286000"/>
              <a:ext cx="1016000" cy="1016000"/>
            </a:xfrm>
            <a:prstGeom prst="rect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40000" y="3564467"/>
              <a:ext cx="1016000" cy="1016000"/>
            </a:xfrm>
            <a:prstGeom prst="rect">
              <a:avLst/>
            </a:prstGeom>
            <a:solidFill>
              <a:srgbClr val="4836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08400" y="3564467"/>
              <a:ext cx="1016000" cy="1016000"/>
            </a:xfrm>
            <a:prstGeom prst="rect">
              <a:avLst/>
            </a:prstGeom>
            <a:solidFill>
              <a:srgbClr val="470A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6800" y="3564467"/>
              <a:ext cx="1016000" cy="1016000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11333" y="3564467"/>
              <a:ext cx="1016000" cy="1016000"/>
            </a:xfrm>
            <a:prstGeom prst="rect">
              <a:avLst/>
            </a:prstGeom>
            <a:solidFill>
              <a:srgbClr val="00A3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40000" y="4834467"/>
              <a:ext cx="1016000" cy="1016000"/>
            </a:xfrm>
            <a:prstGeom prst="rect">
              <a:avLst/>
            </a:prstGeom>
            <a:solidFill>
              <a:srgbClr val="009A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08400" y="4834467"/>
              <a:ext cx="1016000" cy="101600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4834467"/>
              <a:ext cx="1016000" cy="1016000"/>
            </a:xfrm>
            <a:prstGeom prst="rect">
              <a:avLst/>
            </a:prstGeom>
            <a:solidFill>
              <a:srgbClr val="EAA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1333" y="4834467"/>
              <a:ext cx="1016000" cy="1016000"/>
            </a:xfrm>
            <a:prstGeom prst="rect">
              <a:avLst/>
            </a:prstGeom>
            <a:solidFill>
              <a:srgbClr val="F68D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45867" y="4834467"/>
              <a:ext cx="1016000" cy="1016000"/>
            </a:xfrm>
            <a:prstGeom prst="rect">
              <a:avLst/>
            </a:prstGeom>
            <a:solidFill>
              <a:srgbClr val="BC20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80400" y="4834467"/>
              <a:ext cx="1016000" cy="1016000"/>
            </a:xfrm>
            <a:prstGeom prst="rect">
              <a:avLst/>
            </a:prstGeom>
            <a:solidFill>
              <a:srgbClr val="C600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Univers for KPMG" panose="020B0603020202020204" pitchFamily="34" charset="0"/>
                <a:cs typeface="Univers for KPMG Cond"/>
              </a:endParaRP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gray">
            <a:xfrm>
              <a:off x="2540000" y="6130653"/>
              <a:ext cx="1016000" cy="455612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2819617" y="6099644"/>
              <a:ext cx="456765" cy="51604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lt1"/>
                </a:solidFill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gray">
            <a:xfrm>
              <a:off x="3708400" y="6130653"/>
              <a:ext cx="976848" cy="455612"/>
            </a:xfrm>
            <a:prstGeom prst="rect">
              <a:avLst/>
            </a:prstGeom>
            <a:solidFill>
              <a:srgbClr val="00338D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gray">
            <a:xfrm>
              <a:off x="4023975" y="6106471"/>
              <a:ext cx="345703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gray">
            <a:xfrm>
              <a:off x="4876800" y="6130653"/>
              <a:ext cx="1016000" cy="455612"/>
            </a:xfrm>
            <a:prstGeom prst="rect">
              <a:avLst/>
            </a:prstGeom>
            <a:solidFill>
              <a:srgbClr val="00338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gray">
            <a:xfrm>
              <a:off x="5205021" y="6106473"/>
              <a:ext cx="359560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gray">
            <a:xfrm>
              <a:off x="6011334" y="6130653"/>
              <a:ext cx="1016000" cy="455612"/>
            </a:xfrm>
            <a:prstGeom prst="rect">
              <a:avLst/>
            </a:prstGeom>
            <a:solidFill>
              <a:srgbClr val="00338D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gray">
            <a:xfrm>
              <a:off x="6359257" y="6106471"/>
              <a:ext cx="320152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rgbClr val="00338D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gray">
            <a:xfrm>
              <a:off x="2540000" y="6629873"/>
              <a:ext cx="1016000" cy="45561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gray">
            <a:xfrm>
              <a:off x="2819617" y="6598862"/>
              <a:ext cx="456765" cy="51604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gray">
            <a:xfrm>
              <a:off x="3708400" y="6629873"/>
              <a:ext cx="976848" cy="455612"/>
            </a:xfrm>
            <a:prstGeom prst="rect">
              <a:avLst/>
            </a:prstGeom>
            <a:solidFill>
              <a:srgbClr val="005EB8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gray">
            <a:xfrm>
              <a:off x="4023975" y="6605689"/>
              <a:ext cx="345703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gray">
            <a:xfrm>
              <a:off x="4876800" y="6629873"/>
              <a:ext cx="1016000" cy="455612"/>
            </a:xfrm>
            <a:prstGeom prst="rect">
              <a:avLst/>
            </a:prstGeom>
            <a:solidFill>
              <a:srgbClr val="005EB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gray">
            <a:xfrm>
              <a:off x="5205021" y="6605692"/>
              <a:ext cx="359560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chemeClr val="bg1"/>
                </a:solidFill>
                <a:latin typeface="Univers for KPMG" panose="020B0603020202020204" pitchFamily="34" charset="0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gray">
            <a:xfrm>
              <a:off x="6011334" y="6629873"/>
              <a:ext cx="1016000" cy="455612"/>
            </a:xfrm>
            <a:prstGeom prst="rect">
              <a:avLst/>
            </a:prstGeom>
            <a:solidFill>
              <a:srgbClr val="005EB8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solidFill>
                  <a:srgbClr val="00338D"/>
                </a:solidFill>
                <a:latin typeface="Univers for KPMG" panose="020B0603020202020204" pitchFamily="34" charset="0"/>
                <a:cs typeface="KPMG Extralight"/>
              </a:endParaRP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gray">
            <a:xfrm>
              <a:off x="6359257" y="6605688"/>
              <a:ext cx="320152" cy="50239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s-ES_tradnl" sz="1100" dirty="0">
                <a:solidFill>
                  <a:srgbClr val="00338D"/>
                </a:solidFill>
                <a:latin typeface="Univers for KPMG" panose="020B0603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E947409-4104-4FE4-9ABF-7854801D1CCA}"/>
              </a:ext>
            </a:extLst>
          </p:cNvPr>
          <p:cNvGrpSpPr/>
          <p:nvPr/>
        </p:nvGrpSpPr>
        <p:grpSpPr>
          <a:xfrm>
            <a:off x="159026" y="83552"/>
            <a:ext cx="1005840" cy="1207008"/>
            <a:chOff x="7989419" y="0"/>
            <a:chExt cx="1154581" cy="134668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xmlns="" id="{EFBC64C0-50CC-4458-A403-66A5AC8F938E}"/>
                </a:ext>
              </a:extLst>
            </p:cNvPr>
            <p:cNvSpPr/>
            <p:nvPr userDrawn="1"/>
          </p:nvSpPr>
          <p:spPr>
            <a:xfrm flipH="1">
              <a:off x="7989419" y="0"/>
              <a:ext cx="762695" cy="1026393"/>
            </a:xfrm>
            <a:custGeom>
              <a:avLst/>
              <a:gdLst>
                <a:gd name="connsiteX0" fmla="*/ 0 w 999460"/>
                <a:gd name="connsiteY0" fmla="*/ 1345018 h 1345018"/>
                <a:gd name="connsiteX1" fmla="*/ 0 w 999460"/>
                <a:gd name="connsiteY1" fmla="*/ 313660 h 1345018"/>
                <a:gd name="connsiteX2" fmla="*/ 999460 w 999460"/>
                <a:gd name="connsiteY2" fmla="*/ 0 h 1345018"/>
                <a:gd name="connsiteX3" fmla="*/ 999460 w 999460"/>
                <a:gd name="connsiteY3" fmla="*/ 1041991 h 1345018"/>
                <a:gd name="connsiteX4" fmla="*/ 0 w 999460"/>
                <a:gd name="connsiteY4" fmla="*/ 1345018 h 1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460" h="1345018">
                  <a:moveTo>
                    <a:pt x="0" y="1345018"/>
                  </a:moveTo>
                  <a:lnTo>
                    <a:pt x="0" y="313660"/>
                  </a:lnTo>
                  <a:lnTo>
                    <a:pt x="999460" y="0"/>
                  </a:lnTo>
                  <a:lnTo>
                    <a:pt x="999460" y="1041991"/>
                  </a:lnTo>
                  <a:lnTo>
                    <a:pt x="0" y="1345018"/>
                  </a:lnTo>
                  <a:close/>
                </a:path>
              </a:pathLst>
            </a:custGeom>
            <a:solidFill>
              <a:srgbClr val="005EB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CD03C9B7-8558-4BBE-83ED-2CD1A23B3DDB}"/>
                </a:ext>
              </a:extLst>
            </p:cNvPr>
            <p:cNvSpPr/>
            <p:nvPr/>
          </p:nvSpPr>
          <p:spPr>
            <a:xfrm>
              <a:off x="8144540" y="1663"/>
              <a:ext cx="999460" cy="1345018"/>
            </a:xfrm>
            <a:custGeom>
              <a:avLst/>
              <a:gdLst>
                <a:gd name="connsiteX0" fmla="*/ 0 w 999460"/>
                <a:gd name="connsiteY0" fmla="*/ 1345018 h 1345018"/>
                <a:gd name="connsiteX1" fmla="*/ 0 w 999460"/>
                <a:gd name="connsiteY1" fmla="*/ 313660 h 1345018"/>
                <a:gd name="connsiteX2" fmla="*/ 999460 w 999460"/>
                <a:gd name="connsiteY2" fmla="*/ 0 h 1345018"/>
                <a:gd name="connsiteX3" fmla="*/ 999460 w 999460"/>
                <a:gd name="connsiteY3" fmla="*/ 1041991 h 1345018"/>
                <a:gd name="connsiteX4" fmla="*/ 0 w 999460"/>
                <a:gd name="connsiteY4" fmla="*/ 1345018 h 1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460" h="1345018">
                  <a:moveTo>
                    <a:pt x="0" y="1345018"/>
                  </a:moveTo>
                  <a:lnTo>
                    <a:pt x="0" y="313660"/>
                  </a:lnTo>
                  <a:lnTo>
                    <a:pt x="999460" y="0"/>
                  </a:lnTo>
                  <a:lnTo>
                    <a:pt x="999460" y="1041991"/>
                  </a:lnTo>
                  <a:lnTo>
                    <a:pt x="0" y="1345018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xmlns="" id="{38C9ECEE-C3C6-4318-B087-37E72E4817AE}"/>
              </a:ext>
            </a:extLst>
          </p:cNvPr>
          <p:cNvSpPr txBox="1">
            <a:spLocks/>
          </p:cNvSpPr>
          <p:nvPr/>
        </p:nvSpPr>
        <p:spPr>
          <a:xfrm>
            <a:off x="1456580" y="354475"/>
            <a:ext cx="8399463" cy="719001"/>
          </a:xfrm>
          <a:prstGeom prst="rect">
            <a:avLst/>
          </a:prstGeom>
        </p:spPr>
        <p:txBody>
          <a:bodyPr/>
          <a:lstStyle>
            <a:lvl1pPr algn="l" defTabSz="844062" rtl="0" eaLnBrk="1" latinLnBrk="0" hangingPunct="1">
              <a:spcBef>
                <a:spcPct val="0"/>
              </a:spcBef>
              <a:buNone/>
              <a:defRPr lang="en-GB" sz="1663" b="1" kern="1200" noProof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 lang="en-GB" sz="1663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ES" sz="2400" dirty="0"/>
              <a:t>Propuesta de nuevos casos de uso</a:t>
            </a:r>
          </a:p>
          <a:p>
            <a:r>
              <a:rPr lang="es-ES" sz="1800" b="0" dirty="0"/>
              <a:t>Listado de nuevos casos de uso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EB1E94E-8C0E-4476-9E12-6AE3967B3911}"/>
              </a:ext>
            </a:extLst>
          </p:cNvPr>
          <p:cNvSpPr txBox="1"/>
          <p:nvPr/>
        </p:nvSpPr>
        <p:spPr>
          <a:xfrm>
            <a:off x="522311" y="389055"/>
            <a:ext cx="66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Univers LT Std 45 Light"/>
                <a:cs typeface="Univers LT Std 45 Light"/>
              </a:rPr>
              <a:t>5</a:t>
            </a:r>
            <a:endParaRPr lang="es-ES" sz="1600" b="1" dirty="0">
              <a:solidFill>
                <a:schemeClr val="bg1"/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F8D48D9-3F31-4D79-BFAE-81079E16FFD5}"/>
              </a:ext>
            </a:extLst>
          </p:cNvPr>
          <p:cNvSpPr/>
          <p:nvPr/>
        </p:nvSpPr>
        <p:spPr>
          <a:xfrm>
            <a:off x="794951" y="1141562"/>
            <a:ext cx="10546190" cy="52891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xmlns="" id="{909D0EA9-BB97-4417-9075-9A353F64F724}"/>
              </a:ext>
            </a:extLst>
          </p:cNvPr>
          <p:cNvSpPr/>
          <p:nvPr/>
        </p:nvSpPr>
        <p:spPr>
          <a:xfrm>
            <a:off x="915310" y="1225745"/>
            <a:ext cx="10315100" cy="56339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26E7547-FA0F-4D1C-8415-38777D8ACEE5}"/>
              </a:ext>
            </a:extLst>
          </p:cNvPr>
          <p:cNvSpPr/>
          <p:nvPr/>
        </p:nvSpPr>
        <p:spPr>
          <a:xfrm>
            <a:off x="2053665" y="1315641"/>
            <a:ext cx="8702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kern="0" dirty="0">
                <a:solidFill>
                  <a:srgbClr val="00338D"/>
                </a:solidFill>
              </a:rPr>
              <a:t>Plataforma de vehículos conectados DGT 3.0. Nuevos casos de uso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5CB6107-696A-4EC4-AA61-FD787B6AA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6" y="1287067"/>
            <a:ext cx="850624" cy="41850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6DFF9661-0265-42FF-8166-E8A93E675D17}"/>
              </a:ext>
            </a:extLst>
          </p:cNvPr>
          <p:cNvGrpSpPr>
            <a:grpSpLocks/>
          </p:cNvGrpSpPr>
          <p:nvPr/>
        </p:nvGrpSpPr>
        <p:grpSpPr bwMode="auto">
          <a:xfrm>
            <a:off x="1688052" y="4217407"/>
            <a:ext cx="1489312" cy="937496"/>
            <a:chOff x="8674" y="122"/>
            <a:chExt cx="7314" cy="467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E880381B-72B4-4F4C-AA18-013F5067A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122"/>
              <a:ext cx="7314" cy="1886"/>
              <a:chOff x="8674" y="122"/>
              <a:chExt cx="7314" cy="1886"/>
            </a:xfrm>
          </p:grpSpPr>
          <p:sp>
            <p:nvSpPr>
              <p:cNvPr id="316" name="Freeform 283">
                <a:extLst>
                  <a:ext uri="{FF2B5EF4-FFF2-40B4-BE49-F238E27FC236}">
                    <a16:creationId xmlns:a16="http://schemas.microsoft.com/office/drawing/2014/main" xmlns="" id="{1D625D7A-A80D-4DAD-896B-C63060AF7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122"/>
                <a:ext cx="7314" cy="1886"/>
              </a:xfrm>
              <a:custGeom>
                <a:avLst/>
                <a:gdLst>
                  <a:gd name="T0" fmla="+- 0 8674 8674"/>
                  <a:gd name="T1" fmla="*/ T0 w 7314"/>
                  <a:gd name="T2" fmla="+- 0 122 122"/>
                  <a:gd name="T3" fmla="*/ 122 h 1886"/>
                  <a:gd name="T4" fmla="+- 0 15987 8674"/>
                  <a:gd name="T5" fmla="*/ T4 w 7314"/>
                  <a:gd name="T6" fmla="+- 0 122 122"/>
                  <a:gd name="T7" fmla="*/ 122 h 1886"/>
                  <a:gd name="T8" fmla="+- 0 15987 8674"/>
                  <a:gd name="T9" fmla="*/ T8 w 7314"/>
                  <a:gd name="T10" fmla="+- 0 2007 122"/>
                  <a:gd name="T11" fmla="*/ 2007 h 1886"/>
                  <a:gd name="T12" fmla="+- 0 8674 8674"/>
                  <a:gd name="T13" fmla="*/ T12 w 7314"/>
                  <a:gd name="T14" fmla="+- 0 2007 122"/>
                  <a:gd name="T15" fmla="*/ 2007 h 1886"/>
                  <a:gd name="T16" fmla="+- 0 8674 8674"/>
                  <a:gd name="T17" fmla="*/ T16 w 7314"/>
                  <a:gd name="T18" fmla="+- 0 122 122"/>
                  <a:gd name="T19" fmla="*/ 122 h 18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314" h="1886">
                    <a:moveTo>
                      <a:pt x="0" y="0"/>
                    </a:moveTo>
                    <a:lnTo>
                      <a:pt x="7313" y="0"/>
                    </a:lnTo>
                    <a:lnTo>
                      <a:pt x="7313" y="1885"/>
                    </a:lnTo>
                    <a:lnTo>
                      <a:pt x="0" y="18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F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5E2539F3-7AE6-440A-828C-04CA6012C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590"/>
              <a:ext cx="7314" cy="1417"/>
              <a:chOff x="8674" y="590"/>
              <a:chExt cx="7314" cy="1417"/>
            </a:xfrm>
          </p:grpSpPr>
          <p:sp>
            <p:nvSpPr>
              <p:cNvPr id="310" name="Freeform 277">
                <a:extLst>
                  <a:ext uri="{FF2B5EF4-FFF2-40B4-BE49-F238E27FC236}">
                    <a16:creationId xmlns:a16="http://schemas.microsoft.com/office/drawing/2014/main" xmlns="" id="{B9326CAC-CAF8-46D4-A32C-5FA08EF35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5987 8674"/>
                  <a:gd name="T1" fmla="*/ T0 w 7314"/>
                  <a:gd name="T2" fmla="+- 0 2006 590"/>
                  <a:gd name="T3" fmla="*/ 2006 h 1417"/>
                  <a:gd name="T4" fmla="+- 0 8674 8674"/>
                  <a:gd name="T5" fmla="*/ T4 w 7314"/>
                  <a:gd name="T6" fmla="+- 0 2006 590"/>
                  <a:gd name="T7" fmla="*/ 2006 h 1417"/>
                  <a:gd name="T8" fmla="+- 0 8674 8674"/>
                  <a:gd name="T9" fmla="*/ T8 w 7314"/>
                  <a:gd name="T10" fmla="+- 0 839 590"/>
                  <a:gd name="T11" fmla="*/ 839 h 1417"/>
                  <a:gd name="T12" fmla="+- 0 8770 8674"/>
                  <a:gd name="T13" fmla="*/ T12 w 7314"/>
                  <a:gd name="T14" fmla="+- 0 764 590"/>
                  <a:gd name="T15" fmla="*/ 764 h 1417"/>
                  <a:gd name="T16" fmla="+- 0 8825 8674"/>
                  <a:gd name="T17" fmla="*/ T16 w 7314"/>
                  <a:gd name="T18" fmla="+- 0 729 590"/>
                  <a:gd name="T19" fmla="*/ 729 h 1417"/>
                  <a:gd name="T20" fmla="+- 0 8882 8674"/>
                  <a:gd name="T21" fmla="*/ T20 w 7314"/>
                  <a:gd name="T22" fmla="+- 0 698 590"/>
                  <a:gd name="T23" fmla="*/ 698 h 1417"/>
                  <a:gd name="T24" fmla="+- 0 8941 8674"/>
                  <a:gd name="T25" fmla="*/ T24 w 7314"/>
                  <a:gd name="T26" fmla="+- 0 670 590"/>
                  <a:gd name="T27" fmla="*/ 670 h 1417"/>
                  <a:gd name="T28" fmla="+- 0 9002 8674"/>
                  <a:gd name="T29" fmla="*/ T28 w 7314"/>
                  <a:gd name="T30" fmla="+- 0 646 590"/>
                  <a:gd name="T31" fmla="*/ 646 h 1417"/>
                  <a:gd name="T32" fmla="+- 0 9064 8674"/>
                  <a:gd name="T33" fmla="*/ T32 w 7314"/>
                  <a:gd name="T34" fmla="+- 0 627 590"/>
                  <a:gd name="T35" fmla="*/ 627 h 1417"/>
                  <a:gd name="T36" fmla="+- 0 9129 8674"/>
                  <a:gd name="T37" fmla="*/ T36 w 7314"/>
                  <a:gd name="T38" fmla="+- 0 611 590"/>
                  <a:gd name="T39" fmla="*/ 611 h 1417"/>
                  <a:gd name="T40" fmla="+- 0 9195 8674"/>
                  <a:gd name="T41" fmla="*/ T40 w 7314"/>
                  <a:gd name="T42" fmla="+- 0 600 590"/>
                  <a:gd name="T43" fmla="*/ 600 h 1417"/>
                  <a:gd name="T44" fmla="+- 0 9262 8674"/>
                  <a:gd name="T45" fmla="*/ T44 w 7314"/>
                  <a:gd name="T46" fmla="+- 0 593 590"/>
                  <a:gd name="T47" fmla="*/ 593 h 1417"/>
                  <a:gd name="T48" fmla="+- 0 9331 8674"/>
                  <a:gd name="T49" fmla="*/ T48 w 7314"/>
                  <a:gd name="T50" fmla="+- 0 590 590"/>
                  <a:gd name="T51" fmla="*/ 590 h 1417"/>
                  <a:gd name="T52" fmla="+- 0 9401 8674"/>
                  <a:gd name="T53" fmla="*/ T52 w 7314"/>
                  <a:gd name="T54" fmla="+- 0 593 590"/>
                  <a:gd name="T55" fmla="*/ 593 h 1417"/>
                  <a:gd name="T56" fmla="+- 0 9469 8674"/>
                  <a:gd name="T57" fmla="*/ T56 w 7314"/>
                  <a:gd name="T58" fmla="+- 0 600 590"/>
                  <a:gd name="T59" fmla="*/ 600 h 1417"/>
                  <a:gd name="T60" fmla="+- 0 9536 8674"/>
                  <a:gd name="T61" fmla="*/ T60 w 7314"/>
                  <a:gd name="T62" fmla="+- 0 611 590"/>
                  <a:gd name="T63" fmla="*/ 611 h 1417"/>
                  <a:gd name="T64" fmla="+- 0 9601 8674"/>
                  <a:gd name="T65" fmla="*/ T64 w 7314"/>
                  <a:gd name="T66" fmla="+- 0 627 590"/>
                  <a:gd name="T67" fmla="*/ 627 h 1417"/>
                  <a:gd name="T68" fmla="+- 0 9664 8674"/>
                  <a:gd name="T69" fmla="*/ T68 w 7314"/>
                  <a:gd name="T70" fmla="+- 0 648 590"/>
                  <a:gd name="T71" fmla="*/ 648 h 1417"/>
                  <a:gd name="T72" fmla="+- 0 9726 8674"/>
                  <a:gd name="T73" fmla="*/ T72 w 7314"/>
                  <a:gd name="T74" fmla="+- 0 672 590"/>
                  <a:gd name="T75" fmla="*/ 672 h 1417"/>
                  <a:gd name="T76" fmla="+- 0 9785 8674"/>
                  <a:gd name="T77" fmla="*/ T76 w 7314"/>
                  <a:gd name="T78" fmla="+- 0 700 590"/>
                  <a:gd name="T79" fmla="*/ 700 h 1417"/>
                  <a:gd name="T80" fmla="+- 0 9843 8674"/>
                  <a:gd name="T81" fmla="*/ T80 w 7314"/>
                  <a:gd name="T82" fmla="+- 0 732 590"/>
                  <a:gd name="T83" fmla="*/ 732 h 1417"/>
                  <a:gd name="T84" fmla="+- 0 9897 8674"/>
                  <a:gd name="T85" fmla="*/ T84 w 7314"/>
                  <a:gd name="T86" fmla="+- 0 768 590"/>
                  <a:gd name="T87" fmla="*/ 768 h 1417"/>
                  <a:gd name="T88" fmla="+- 0 9950 8674"/>
                  <a:gd name="T89" fmla="*/ T88 w 7314"/>
                  <a:gd name="T90" fmla="+- 0 807 590"/>
                  <a:gd name="T91" fmla="*/ 807 h 1417"/>
                  <a:gd name="T92" fmla="+- 0 10000 8674"/>
                  <a:gd name="T93" fmla="*/ T92 w 7314"/>
                  <a:gd name="T94" fmla="+- 0 849 590"/>
                  <a:gd name="T95" fmla="*/ 849 h 1417"/>
                  <a:gd name="T96" fmla="+- 0 10047 8674"/>
                  <a:gd name="T97" fmla="*/ T96 w 7314"/>
                  <a:gd name="T98" fmla="+- 0 895 590"/>
                  <a:gd name="T99" fmla="*/ 895 h 1417"/>
                  <a:gd name="T100" fmla="+- 0 10091 8674"/>
                  <a:gd name="T101" fmla="*/ T100 w 7314"/>
                  <a:gd name="T102" fmla="+- 0 943 590"/>
                  <a:gd name="T103" fmla="*/ 943 h 1417"/>
                  <a:gd name="T104" fmla="+- 0 10131 8674"/>
                  <a:gd name="T105" fmla="*/ T104 w 7314"/>
                  <a:gd name="T106" fmla="+- 0 994 590"/>
                  <a:gd name="T107" fmla="*/ 994 h 1417"/>
                  <a:gd name="T108" fmla="+- 0 10169 8674"/>
                  <a:gd name="T109" fmla="*/ T108 w 7314"/>
                  <a:gd name="T110" fmla="+- 0 1048 590"/>
                  <a:gd name="T111" fmla="*/ 1048 h 1417"/>
                  <a:gd name="T112" fmla="+- 0 10203 8674"/>
                  <a:gd name="T113" fmla="*/ T112 w 7314"/>
                  <a:gd name="T114" fmla="+- 0 1105 590"/>
                  <a:gd name="T115" fmla="*/ 1105 h 1417"/>
                  <a:gd name="T116" fmla="+- 0 10234 8674"/>
                  <a:gd name="T117" fmla="*/ T116 w 7314"/>
                  <a:gd name="T118" fmla="+- 0 1164 590"/>
                  <a:gd name="T119" fmla="*/ 1164 h 1417"/>
                  <a:gd name="T120" fmla="+- 0 10260 8674"/>
                  <a:gd name="T121" fmla="*/ T120 w 7314"/>
                  <a:gd name="T122" fmla="+- 0 1224 590"/>
                  <a:gd name="T123" fmla="*/ 1224 h 1417"/>
                  <a:gd name="T124" fmla="+- 0 10283 8674"/>
                  <a:gd name="T125" fmla="*/ T124 w 7314"/>
                  <a:gd name="T126" fmla="+- 0 1287 590"/>
                  <a:gd name="T127" fmla="*/ 1287 h 1417"/>
                  <a:gd name="T128" fmla="+- 0 11188 8674"/>
                  <a:gd name="T129" fmla="*/ T128 w 7314"/>
                  <a:gd name="T130" fmla="+- 0 1287 590"/>
                  <a:gd name="T131" fmla="*/ 1287 h 1417"/>
                  <a:gd name="T132" fmla="+- 0 11190 8674"/>
                  <a:gd name="T133" fmla="*/ T132 w 7314"/>
                  <a:gd name="T134" fmla="+- 0 1289 590"/>
                  <a:gd name="T135" fmla="*/ 1289 h 1417"/>
                  <a:gd name="T136" fmla="+- 0 11243 8674"/>
                  <a:gd name="T137" fmla="*/ T136 w 7314"/>
                  <a:gd name="T138" fmla="+- 0 1331 590"/>
                  <a:gd name="T139" fmla="*/ 1331 h 1417"/>
                  <a:gd name="T140" fmla="+- 0 12938 8674"/>
                  <a:gd name="T141" fmla="*/ T140 w 7314"/>
                  <a:gd name="T142" fmla="+- 0 1331 590"/>
                  <a:gd name="T143" fmla="*/ 1331 h 1417"/>
                  <a:gd name="T144" fmla="+- 0 12941 8674"/>
                  <a:gd name="T145" fmla="*/ T144 w 7314"/>
                  <a:gd name="T146" fmla="+- 0 1335 590"/>
                  <a:gd name="T147" fmla="*/ 1335 h 1417"/>
                  <a:gd name="T148" fmla="+- 0 12976 8674"/>
                  <a:gd name="T149" fmla="*/ T148 w 7314"/>
                  <a:gd name="T150" fmla="+- 0 1393 590"/>
                  <a:gd name="T151" fmla="*/ 1393 h 1417"/>
                  <a:gd name="T152" fmla="+- 0 13055 8674"/>
                  <a:gd name="T153" fmla="*/ T152 w 7314"/>
                  <a:gd name="T154" fmla="+- 0 1393 590"/>
                  <a:gd name="T155" fmla="*/ 1393 h 1417"/>
                  <a:gd name="T156" fmla="+- 0 13173 8674"/>
                  <a:gd name="T157" fmla="*/ T156 w 7314"/>
                  <a:gd name="T158" fmla="+- 0 1411 590"/>
                  <a:gd name="T159" fmla="*/ 1411 h 1417"/>
                  <a:gd name="T160" fmla="+- 0 13243 8674"/>
                  <a:gd name="T161" fmla="*/ T160 w 7314"/>
                  <a:gd name="T162" fmla="+- 0 1435 590"/>
                  <a:gd name="T163" fmla="*/ 1435 h 1417"/>
                  <a:gd name="T164" fmla="+- 0 13308 8674"/>
                  <a:gd name="T165" fmla="*/ T164 w 7314"/>
                  <a:gd name="T166" fmla="+- 0 1468 590"/>
                  <a:gd name="T167" fmla="*/ 1468 h 1417"/>
                  <a:gd name="T168" fmla="+- 0 13369 8674"/>
                  <a:gd name="T169" fmla="*/ T168 w 7314"/>
                  <a:gd name="T170" fmla="+- 0 1509 590"/>
                  <a:gd name="T171" fmla="*/ 1509 h 1417"/>
                  <a:gd name="T172" fmla="+- 0 13423 8674"/>
                  <a:gd name="T173" fmla="*/ T172 w 7314"/>
                  <a:gd name="T174" fmla="+- 0 1557 590"/>
                  <a:gd name="T175" fmla="*/ 1557 h 1417"/>
                  <a:gd name="T176" fmla="+- 0 15987 8674"/>
                  <a:gd name="T177" fmla="*/ T176 w 7314"/>
                  <a:gd name="T178" fmla="+- 0 1557 590"/>
                  <a:gd name="T179" fmla="*/ 1557 h 1417"/>
                  <a:gd name="T180" fmla="+- 0 15987 8674"/>
                  <a:gd name="T181" fmla="*/ T180 w 7314"/>
                  <a:gd name="T182" fmla="+- 0 2006 590"/>
                  <a:gd name="T183" fmla="*/ 2006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</a:cxnLst>
                <a:rect l="0" t="0" r="r" b="b"/>
                <a:pathLst>
                  <a:path w="7314" h="1417">
                    <a:moveTo>
                      <a:pt x="7313" y="1416"/>
                    </a:moveTo>
                    <a:lnTo>
                      <a:pt x="0" y="1416"/>
                    </a:lnTo>
                    <a:lnTo>
                      <a:pt x="0" y="249"/>
                    </a:lnTo>
                    <a:lnTo>
                      <a:pt x="96" y="174"/>
                    </a:lnTo>
                    <a:lnTo>
                      <a:pt x="151" y="139"/>
                    </a:lnTo>
                    <a:lnTo>
                      <a:pt x="208" y="108"/>
                    </a:lnTo>
                    <a:lnTo>
                      <a:pt x="267" y="80"/>
                    </a:lnTo>
                    <a:lnTo>
                      <a:pt x="328" y="56"/>
                    </a:lnTo>
                    <a:lnTo>
                      <a:pt x="390" y="37"/>
                    </a:lnTo>
                    <a:lnTo>
                      <a:pt x="455" y="21"/>
                    </a:lnTo>
                    <a:lnTo>
                      <a:pt x="521" y="10"/>
                    </a:lnTo>
                    <a:lnTo>
                      <a:pt x="588" y="3"/>
                    </a:lnTo>
                    <a:lnTo>
                      <a:pt x="657" y="0"/>
                    </a:lnTo>
                    <a:lnTo>
                      <a:pt x="727" y="3"/>
                    </a:lnTo>
                    <a:lnTo>
                      <a:pt x="795" y="10"/>
                    </a:lnTo>
                    <a:lnTo>
                      <a:pt x="862" y="21"/>
                    </a:lnTo>
                    <a:lnTo>
                      <a:pt x="927" y="37"/>
                    </a:lnTo>
                    <a:lnTo>
                      <a:pt x="990" y="58"/>
                    </a:lnTo>
                    <a:lnTo>
                      <a:pt x="1052" y="82"/>
                    </a:lnTo>
                    <a:lnTo>
                      <a:pt x="1111" y="110"/>
                    </a:lnTo>
                    <a:lnTo>
                      <a:pt x="1169" y="142"/>
                    </a:lnTo>
                    <a:lnTo>
                      <a:pt x="1223" y="178"/>
                    </a:lnTo>
                    <a:lnTo>
                      <a:pt x="1276" y="217"/>
                    </a:lnTo>
                    <a:lnTo>
                      <a:pt x="1326" y="259"/>
                    </a:lnTo>
                    <a:lnTo>
                      <a:pt x="1373" y="305"/>
                    </a:lnTo>
                    <a:lnTo>
                      <a:pt x="1417" y="353"/>
                    </a:lnTo>
                    <a:lnTo>
                      <a:pt x="1457" y="404"/>
                    </a:lnTo>
                    <a:lnTo>
                      <a:pt x="1495" y="458"/>
                    </a:lnTo>
                    <a:lnTo>
                      <a:pt x="1529" y="515"/>
                    </a:lnTo>
                    <a:lnTo>
                      <a:pt x="1560" y="574"/>
                    </a:lnTo>
                    <a:lnTo>
                      <a:pt x="1586" y="634"/>
                    </a:lnTo>
                    <a:lnTo>
                      <a:pt x="1609" y="697"/>
                    </a:lnTo>
                    <a:lnTo>
                      <a:pt x="2514" y="697"/>
                    </a:lnTo>
                    <a:lnTo>
                      <a:pt x="2516" y="699"/>
                    </a:lnTo>
                    <a:lnTo>
                      <a:pt x="2569" y="741"/>
                    </a:lnTo>
                    <a:lnTo>
                      <a:pt x="4264" y="741"/>
                    </a:lnTo>
                    <a:lnTo>
                      <a:pt x="4267" y="745"/>
                    </a:lnTo>
                    <a:lnTo>
                      <a:pt x="4302" y="803"/>
                    </a:lnTo>
                    <a:lnTo>
                      <a:pt x="4381" y="803"/>
                    </a:lnTo>
                    <a:lnTo>
                      <a:pt x="4499" y="821"/>
                    </a:lnTo>
                    <a:lnTo>
                      <a:pt x="4569" y="845"/>
                    </a:lnTo>
                    <a:lnTo>
                      <a:pt x="4634" y="878"/>
                    </a:lnTo>
                    <a:lnTo>
                      <a:pt x="4695" y="919"/>
                    </a:lnTo>
                    <a:lnTo>
                      <a:pt x="4749" y="967"/>
                    </a:lnTo>
                    <a:lnTo>
                      <a:pt x="7313" y="967"/>
                    </a:lnTo>
                    <a:lnTo>
                      <a:pt x="7313" y="1416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11" name="Freeform 278">
                <a:extLst>
                  <a:ext uri="{FF2B5EF4-FFF2-40B4-BE49-F238E27FC236}">
                    <a16:creationId xmlns:a16="http://schemas.microsoft.com/office/drawing/2014/main" xmlns="" id="{51295A46-ECEE-42BD-BD7E-890C093CF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2938 8674"/>
                  <a:gd name="T1" fmla="*/ T0 w 7314"/>
                  <a:gd name="T2" fmla="+- 0 1331 590"/>
                  <a:gd name="T3" fmla="*/ 1331 h 1417"/>
                  <a:gd name="T4" fmla="+- 0 11243 8674"/>
                  <a:gd name="T5" fmla="*/ T4 w 7314"/>
                  <a:gd name="T6" fmla="+- 0 1331 590"/>
                  <a:gd name="T7" fmla="*/ 1331 h 1417"/>
                  <a:gd name="T8" fmla="+- 0 11281 8674"/>
                  <a:gd name="T9" fmla="*/ T8 w 7314"/>
                  <a:gd name="T10" fmla="+- 0 1276 590"/>
                  <a:gd name="T11" fmla="*/ 1276 h 1417"/>
                  <a:gd name="T12" fmla="+- 0 11322 8674"/>
                  <a:gd name="T13" fmla="*/ T12 w 7314"/>
                  <a:gd name="T14" fmla="+- 0 1224 590"/>
                  <a:gd name="T15" fmla="*/ 1224 h 1417"/>
                  <a:gd name="T16" fmla="+- 0 11366 8674"/>
                  <a:gd name="T17" fmla="*/ T16 w 7314"/>
                  <a:gd name="T18" fmla="+- 0 1174 590"/>
                  <a:gd name="T19" fmla="*/ 1174 h 1417"/>
                  <a:gd name="T20" fmla="+- 0 11414 8674"/>
                  <a:gd name="T21" fmla="*/ T20 w 7314"/>
                  <a:gd name="T22" fmla="+- 0 1128 590"/>
                  <a:gd name="T23" fmla="*/ 1128 h 1417"/>
                  <a:gd name="T24" fmla="+- 0 11464 8674"/>
                  <a:gd name="T25" fmla="*/ T24 w 7314"/>
                  <a:gd name="T26" fmla="+- 0 1085 590"/>
                  <a:gd name="T27" fmla="*/ 1085 h 1417"/>
                  <a:gd name="T28" fmla="+- 0 11517 8674"/>
                  <a:gd name="T29" fmla="*/ T28 w 7314"/>
                  <a:gd name="T30" fmla="+- 0 1045 590"/>
                  <a:gd name="T31" fmla="*/ 1045 h 1417"/>
                  <a:gd name="T32" fmla="+- 0 11573 8674"/>
                  <a:gd name="T33" fmla="*/ T32 w 7314"/>
                  <a:gd name="T34" fmla="+- 0 1009 590"/>
                  <a:gd name="T35" fmla="*/ 1009 h 1417"/>
                  <a:gd name="T36" fmla="+- 0 11631 8674"/>
                  <a:gd name="T37" fmla="*/ T36 w 7314"/>
                  <a:gd name="T38" fmla="+- 0 977 590"/>
                  <a:gd name="T39" fmla="*/ 977 h 1417"/>
                  <a:gd name="T40" fmla="+- 0 11691 8674"/>
                  <a:gd name="T41" fmla="*/ T40 w 7314"/>
                  <a:gd name="T42" fmla="+- 0 948 590"/>
                  <a:gd name="T43" fmla="*/ 948 h 1417"/>
                  <a:gd name="T44" fmla="+- 0 11753 8674"/>
                  <a:gd name="T45" fmla="*/ T44 w 7314"/>
                  <a:gd name="T46" fmla="+- 0 923 590"/>
                  <a:gd name="T47" fmla="*/ 923 h 1417"/>
                  <a:gd name="T48" fmla="+- 0 11817 8674"/>
                  <a:gd name="T49" fmla="*/ T48 w 7314"/>
                  <a:gd name="T50" fmla="+- 0 903 590"/>
                  <a:gd name="T51" fmla="*/ 903 h 1417"/>
                  <a:gd name="T52" fmla="+- 0 11884 8674"/>
                  <a:gd name="T53" fmla="*/ T52 w 7314"/>
                  <a:gd name="T54" fmla="+- 0 886 590"/>
                  <a:gd name="T55" fmla="*/ 886 h 1417"/>
                  <a:gd name="T56" fmla="+- 0 11951 8674"/>
                  <a:gd name="T57" fmla="*/ T56 w 7314"/>
                  <a:gd name="T58" fmla="+- 0 874 590"/>
                  <a:gd name="T59" fmla="*/ 874 h 1417"/>
                  <a:gd name="T60" fmla="+- 0 12020 8674"/>
                  <a:gd name="T61" fmla="*/ T60 w 7314"/>
                  <a:gd name="T62" fmla="+- 0 867 590"/>
                  <a:gd name="T63" fmla="*/ 867 h 1417"/>
                  <a:gd name="T64" fmla="+- 0 12091 8674"/>
                  <a:gd name="T65" fmla="*/ T64 w 7314"/>
                  <a:gd name="T66" fmla="+- 0 865 590"/>
                  <a:gd name="T67" fmla="*/ 865 h 1417"/>
                  <a:gd name="T68" fmla="+- 0 12161 8674"/>
                  <a:gd name="T69" fmla="*/ T68 w 7314"/>
                  <a:gd name="T70" fmla="+- 0 867 590"/>
                  <a:gd name="T71" fmla="*/ 867 h 1417"/>
                  <a:gd name="T72" fmla="+- 0 12231 8674"/>
                  <a:gd name="T73" fmla="*/ T72 w 7314"/>
                  <a:gd name="T74" fmla="+- 0 875 590"/>
                  <a:gd name="T75" fmla="*/ 875 h 1417"/>
                  <a:gd name="T76" fmla="+- 0 12299 8674"/>
                  <a:gd name="T77" fmla="*/ T76 w 7314"/>
                  <a:gd name="T78" fmla="+- 0 887 590"/>
                  <a:gd name="T79" fmla="*/ 887 h 1417"/>
                  <a:gd name="T80" fmla="+- 0 12365 8674"/>
                  <a:gd name="T81" fmla="*/ T80 w 7314"/>
                  <a:gd name="T82" fmla="+- 0 903 590"/>
                  <a:gd name="T83" fmla="*/ 903 h 1417"/>
                  <a:gd name="T84" fmla="+- 0 12430 8674"/>
                  <a:gd name="T85" fmla="*/ T84 w 7314"/>
                  <a:gd name="T86" fmla="+- 0 924 590"/>
                  <a:gd name="T87" fmla="*/ 924 h 1417"/>
                  <a:gd name="T88" fmla="+- 0 12492 8674"/>
                  <a:gd name="T89" fmla="*/ T88 w 7314"/>
                  <a:gd name="T90" fmla="+- 0 949 590"/>
                  <a:gd name="T91" fmla="*/ 949 h 1417"/>
                  <a:gd name="T92" fmla="+- 0 12553 8674"/>
                  <a:gd name="T93" fmla="*/ T92 w 7314"/>
                  <a:gd name="T94" fmla="+- 0 978 590"/>
                  <a:gd name="T95" fmla="*/ 978 h 1417"/>
                  <a:gd name="T96" fmla="+- 0 12611 8674"/>
                  <a:gd name="T97" fmla="*/ T96 w 7314"/>
                  <a:gd name="T98" fmla="+- 0 1011 590"/>
                  <a:gd name="T99" fmla="*/ 1011 h 1417"/>
                  <a:gd name="T100" fmla="+- 0 12667 8674"/>
                  <a:gd name="T101" fmla="*/ T100 w 7314"/>
                  <a:gd name="T102" fmla="+- 0 1047 590"/>
                  <a:gd name="T103" fmla="*/ 1047 h 1417"/>
                  <a:gd name="T104" fmla="+- 0 12720 8674"/>
                  <a:gd name="T105" fmla="*/ T104 w 7314"/>
                  <a:gd name="T106" fmla="+- 0 1087 590"/>
                  <a:gd name="T107" fmla="*/ 1087 h 1417"/>
                  <a:gd name="T108" fmla="+- 0 12770 8674"/>
                  <a:gd name="T109" fmla="*/ T108 w 7314"/>
                  <a:gd name="T110" fmla="+- 0 1131 590"/>
                  <a:gd name="T111" fmla="*/ 1131 h 1417"/>
                  <a:gd name="T112" fmla="+- 0 12818 8674"/>
                  <a:gd name="T113" fmla="*/ T112 w 7314"/>
                  <a:gd name="T114" fmla="+- 0 1178 590"/>
                  <a:gd name="T115" fmla="*/ 1178 h 1417"/>
                  <a:gd name="T116" fmla="+- 0 12862 8674"/>
                  <a:gd name="T117" fmla="*/ T116 w 7314"/>
                  <a:gd name="T118" fmla="+- 0 1227 590"/>
                  <a:gd name="T119" fmla="*/ 1227 h 1417"/>
                  <a:gd name="T120" fmla="+- 0 12904 8674"/>
                  <a:gd name="T121" fmla="*/ T120 w 7314"/>
                  <a:gd name="T122" fmla="+- 0 1280 590"/>
                  <a:gd name="T123" fmla="*/ 1280 h 1417"/>
                  <a:gd name="T124" fmla="+- 0 12938 8674"/>
                  <a:gd name="T125" fmla="*/ T124 w 7314"/>
                  <a:gd name="T126" fmla="+- 0 1331 590"/>
                  <a:gd name="T127" fmla="*/ 1331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7314" h="1417">
                    <a:moveTo>
                      <a:pt x="4264" y="741"/>
                    </a:moveTo>
                    <a:lnTo>
                      <a:pt x="2569" y="741"/>
                    </a:lnTo>
                    <a:lnTo>
                      <a:pt x="2607" y="686"/>
                    </a:lnTo>
                    <a:lnTo>
                      <a:pt x="2648" y="634"/>
                    </a:lnTo>
                    <a:lnTo>
                      <a:pt x="2692" y="584"/>
                    </a:lnTo>
                    <a:lnTo>
                      <a:pt x="2740" y="538"/>
                    </a:lnTo>
                    <a:lnTo>
                      <a:pt x="2790" y="495"/>
                    </a:lnTo>
                    <a:lnTo>
                      <a:pt x="2843" y="455"/>
                    </a:lnTo>
                    <a:lnTo>
                      <a:pt x="2899" y="419"/>
                    </a:lnTo>
                    <a:lnTo>
                      <a:pt x="2957" y="387"/>
                    </a:lnTo>
                    <a:lnTo>
                      <a:pt x="3017" y="358"/>
                    </a:lnTo>
                    <a:lnTo>
                      <a:pt x="3079" y="333"/>
                    </a:lnTo>
                    <a:lnTo>
                      <a:pt x="3143" y="313"/>
                    </a:lnTo>
                    <a:lnTo>
                      <a:pt x="3210" y="296"/>
                    </a:lnTo>
                    <a:lnTo>
                      <a:pt x="3277" y="284"/>
                    </a:lnTo>
                    <a:lnTo>
                      <a:pt x="3346" y="277"/>
                    </a:lnTo>
                    <a:lnTo>
                      <a:pt x="3417" y="275"/>
                    </a:lnTo>
                    <a:lnTo>
                      <a:pt x="3487" y="277"/>
                    </a:lnTo>
                    <a:lnTo>
                      <a:pt x="3557" y="285"/>
                    </a:lnTo>
                    <a:lnTo>
                      <a:pt x="3625" y="297"/>
                    </a:lnTo>
                    <a:lnTo>
                      <a:pt x="3691" y="313"/>
                    </a:lnTo>
                    <a:lnTo>
                      <a:pt x="3756" y="334"/>
                    </a:lnTo>
                    <a:lnTo>
                      <a:pt x="3818" y="359"/>
                    </a:lnTo>
                    <a:lnTo>
                      <a:pt x="3879" y="388"/>
                    </a:lnTo>
                    <a:lnTo>
                      <a:pt x="3937" y="421"/>
                    </a:lnTo>
                    <a:lnTo>
                      <a:pt x="3993" y="457"/>
                    </a:lnTo>
                    <a:lnTo>
                      <a:pt x="4046" y="497"/>
                    </a:lnTo>
                    <a:lnTo>
                      <a:pt x="4096" y="541"/>
                    </a:lnTo>
                    <a:lnTo>
                      <a:pt x="4144" y="588"/>
                    </a:lnTo>
                    <a:lnTo>
                      <a:pt x="4188" y="637"/>
                    </a:lnTo>
                    <a:lnTo>
                      <a:pt x="4230" y="690"/>
                    </a:lnTo>
                    <a:lnTo>
                      <a:pt x="4264" y="741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12" name="Freeform 279">
                <a:extLst>
                  <a:ext uri="{FF2B5EF4-FFF2-40B4-BE49-F238E27FC236}">
                    <a16:creationId xmlns:a16="http://schemas.microsoft.com/office/drawing/2014/main" xmlns="" id="{CEA06354-16B2-45FA-A093-CCB5E39E2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5987 8674"/>
                  <a:gd name="T1" fmla="*/ T0 w 7314"/>
                  <a:gd name="T2" fmla="+- 0 1557 590"/>
                  <a:gd name="T3" fmla="*/ 1557 h 1417"/>
                  <a:gd name="T4" fmla="+- 0 13423 8674"/>
                  <a:gd name="T5" fmla="*/ T4 w 7314"/>
                  <a:gd name="T6" fmla="+- 0 1557 590"/>
                  <a:gd name="T7" fmla="*/ 1557 h 1417"/>
                  <a:gd name="T8" fmla="+- 0 13452 8674"/>
                  <a:gd name="T9" fmla="*/ T8 w 7314"/>
                  <a:gd name="T10" fmla="+- 0 1495 590"/>
                  <a:gd name="T11" fmla="*/ 1495 h 1417"/>
                  <a:gd name="T12" fmla="+- 0 13485 8674"/>
                  <a:gd name="T13" fmla="*/ T12 w 7314"/>
                  <a:gd name="T14" fmla="+- 0 1437 590"/>
                  <a:gd name="T15" fmla="*/ 1437 h 1417"/>
                  <a:gd name="T16" fmla="+- 0 13522 8674"/>
                  <a:gd name="T17" fmla="*/ T16 w 7314"/>
                  <a:gd name="T18" fmla="+- 0 1381 590"/>
                  <a:gd name="T19" fmla="*/ 1381 h 1417"/>
                  <a:gd name="T20" fmla="+- 0 13562 8674"/>
                  <a:gd name="T21" fmla="*/ T20 w 7314"/>
                  <a:gd name="T22" fmla="+- 0 1327 590"/>
                  <a:gd name="T23" fmla="*/ 1327 h 1417"/>
                  <a:gd name="T24" fmla="+- 0 13606 8674"/>
                  <a:gd name="T25" fmla="*/ T24 w 7314"/>
                  <a:gd name="T26" fmla="+- 0 1277 590"/>
                  <a:gd name="T27" fmla="*/ 1277 h 1417"/>
                  <a:gd name="T28" fmla="+- 0 13654 8674"/>
                  <a:gd name="T29" fmla="*/ T28 w 7314"/>
                  <a:gd name="T30" fmla="+- 0 1231 590"/>
                  <a:gd name="T31" fmla="*/ 1231 h 1417"/>
                  <a:gd name="T32" fmla="+- 0 13705 8674"/>
                  <a:gd name="T33" fmla="*/ T32 w 7314"/>
                  <a:gd name="T34" fmla="+- 0 1188 590"/>
                  <a:gd name="T35" fmla="*/ 1188 h 1417"/>
                  <a:gd name="T36" fmla="+- 0 13758 8674"/>
                  <a:gd name="T37" fmla="*/ T36 w 7314"/>
                  <a:gd name="T38" fmla="+- 0 1148 590"/>
                  <a:gd name="T39" fmla="*/ 1148 h 1417"/>
                  <a:gd name="T40" fmla="+- 0 13815 8674"/>
                  <a:gd name="T41" fmla="*/ T40 w 7314"/>
                  <a:gd name="T42" fmla="+- 0 1113 590"/>
                  <a:gd name="T43" fmla="*/ 1113 h 1417"/>
                  <a:gd name="T44" fmla="+- 0 13874 8674"/>
                  <a:gd name="T45" fmla="*/ T44 w 7314"/>
                  <a:gd name="T46" fmla="+- 0 1081 590"/>
                  <a:gd name="T47" fmla="*/ 1081 h 1417"/>
                  <a:gd name="T48" fmla="+- 0 13935 8674"/>
                  <a:gd name="T49" fmla="*/ T48 w 7314"/>
                  <a:gd name="T50" fmla="+- 0 1054 590"/>
                  <a:gd name="T51" fmla="*/ 1054 h 1417"/>
                  <a:gd name="T52" fmla="+- 0 13999 8674"/>
                  <a:gd name="T53" fmla="*/ T52 w 7314"/>
                  <a:gd name="T54" fmla="+- 0 1031 590"/>
                  <a:gd name="T55" fmla="*/ 1031 h 1417"/>
                  <a:gd name="T56" fmla="+- 0 14065 8674"/>
                  <a:gd name="T57" fmla="*/ T56 w 7314"/>
                  <a:gd name="T58" fmla="+- 0 1013 590"/>
                  <a:gd name="T59" fmla="*/ 1013 h 1417"/>
                  <a:gd name="T60" fmla="+- 0 14132 8674"/>
                  <a:gd name="T61" fmla="*/ T60 w 7314"/>
                  <a:gd name="T62" fmla="+- 0 1000 590"/>
                  <a:gd name="T63" fmla="*/ 1000 h 1417"/>
                  <a:gd name="T64" fmla="+- 0 14202 8674"/>
                  <a:gd name="T65" fmla="*/ T64 w 7314"/>
                  <a:gd name="T66" fmla="+- 0 992 590"/>
                  <a:gd name="T67" fmla="*/ 992 h 1417"/>
                  <a:gd name="T68" fmla="+- 0 14273 8674"/>
                  <a:gd name="T69" fmla="*/ T68 w 7314"/>
                  <a:gd name="T70" fmla="+- 0 990 590"/>
                  <a:gd name="T71" fmla="*/ 990 h 1417"/>
                  <a:gd name="T72" fmla="+- 0 14347 8674"/>
                  <a:gd name="T73" fmla="*/ T72 w 7314"/>
                  <a:gd name="T74" fmla="+- 0 993 590"/>
                  <a:gd name="T75" fmla="*/ 993 h 1417"/>
                  <a:gd name="T76" fmla="+- 0 14420 8674"/>
                  <a:gd name="T77" fmla="*/ T76 w 7314"/>
                  <a:gd name="T78" fmla="+- 0 1002 590"/>
                  <a:gd name="T79" fmla="*/ 1002 h 1417"/>
                  <a:gd name="T80" fmla="+- 0 14491 8674"/>
                  <a:gd name="T81" fmla="*/ T80 w 7314"/>
                  <a:gd name="T82" fmla="+- 0 1016 590"/>
                  <a:gd name="T83" fmla="*/ 1016 h 1417"/>
                  <a:gd name="T84" fmla="+- 0 14560 8674"/>
                  <a:gd name="T85" fmla="*/ T84 w 7314"/>
                  <a:gd name="T86" fmla="+- 0 1036 590"/>
                  <a:gd name="T87" fmla="*/ 1036 h 1417"/>
                  <a:gd name="T88" fmla="+- 0 14627 8674"/>
                  <a:gd name="T89" fmla="*/ T88 w 7314"/>
                  <a:gd name="T90" fmla="+- 0 1061 590"/>
                  <a:gd name="T91" fmla="*/ 1061 h 1417"/>
                  <a:gd name="T92" fmla="+- 0 14691 8674"/>
                  <a:gd name="T93" fmla="*/ T92 w 7314"/>
                  <a:gd name="T94" fmla="+- 0 1091 590"/>
                  <a:gd name="T95" fmla="*/ 1091 h 1417"/>
                  <a:gd name="T96" fmla="+- 0 14753 8674"/>
                  <a:gd name="T97" fmla="*/ T96 w 7314"/>
                  <a:gd name="T98" fmla="+- 0 1126 590"/>
                  <a:gd name="T99" fmla="*/ 1126 h 1417"/>
                  <a:gd name="T100" fmla="+- 0 14811 8674"/>
                  <a:gd name="T101" fmla="*/ T100 w 7314"/>
                  <a:gd name="T102" fmla="+- 0 1165 590"/>
                  <a:gd name="T103" fmla="*/ 1165 h 1417"/>
                  <a:gd name="T104" fmla="+- 0 14866 8674"/>
                  <a:gd name="T105" fmla="*/ T104 w 7314"/>
                  <a:gd name="T106" fmla="+- 0 1209 590"/>
                  <a:gd name="T107" fmla="*/ 1209 h 1417"/>
                  <a:gd name="T108" fmla="+- 0 14918 8674"/>
                  <a:gd name="T109" fmla="*/ T108 w 7314"/>
                  <a:gd name="T110" fmla="+- 0 1256 590"/>
                  <a:gd name="T111" fmla="*/ 1256 h 1417"/>
                  <a:gd name="T112" fmla="+- 0 14966 8674"/>
                  <a:gd name="T113" fmla="*/ T112 w 7314"/>
                  <a:gd name="T114" fmla="+- 0 1308 590"/>
                  <a:gd name="T115" fmla="*/ 1308 h 1417"/>
                  <a:gd name="T116" fmla="+- 0 15010 8674"/>
                  <a:gd name="T117" fmla="*/ T116 w 7314"/>
                  <a:gd name="T118" fmla="+- 0 1362 590"/>
                  <a:gd name="T119" fmla="*/ 1362 h 1417"/>
                  <a:gd name="T120" fmla="+- 0 15050 8674"/>
                  <a:gd name="T121" fmla="*/ T120 w 7314"/>
                  <a:gd name="T122" fmla="+- 0 1421 590"/>
                  <a:gd name="T123" fmla="*/ 1421 h 1417"/>
                  <a:gd name="T124" fmla="+- 0 15086 8674"/>
                  <a:gd name="T125" fmla="*/ T124 w 7314"/>
                  <a:gd name="T126" fmla="+- 0 1482 590"/>
                  <a:gd name="T127" fmla="*/ 1482 h 1417"/>
                  <a:gd name="T128" fmla="+- 0 15987 8674"/>
                  <a:gd name="T129" fmla="*/ T128 w 7314"/>
                  <a:gd name="T130" fmla="+- 0 1482 590"/>
                  <a:gd name="T131" fmla="*/ 1482 h 1417"/>
                  <a:gd name="T132" fmla="+- 0 15987 8674"/>
                  <a:gd name="T133" fmla="*/ T132 w 7314"/>
                  <a:gd name="T134" fmla="+- 0 1557 590"/>
                  <a:gd name="T135" fmla="*/ 1557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7314" h="1417">
                    <a:moveTo>
                      <a:pt x="7313" y="967"/>
                    </a:moveTo>
                    <a:lnTo>
                      <a:pt x="4749" y="967"/>
                    </a:lnTo>
                    <a:lnTo>
                      <a:pt x="4778" y="905"/>
                    </a:lnTo>
                    <a:lnTo>
                      <a:pt x="4811" y="847"/>
                    </a:lnTo>
                    <a:lnTo>
                      <a:pt x="4848" y="791"/>
                    </a:lnTo>
                    <a:lnTo>
                      <a:pt x="4888" y="737"/>
                    </a:lnTo>
                    <a:lnTo>
                      <a:pt x="4932" y="687"/>
                    </a:lnTo>
                    <a:lnTo>
                      <a:pt x="4980" y="641"/>
                    </a:lnTo>
                    <a:lnTo>
                      <a:pt x="5031" y="598"/>
                    </a:lnTo>
                    <a:lnTo>
                      <a:pt x="5084" y="558"/>
                    </a:lnTo>
                    <a:lnTo>
                      <a:pt x="5141" y="523"/>
                    </a:lnTo>
                    <a:lnTo>
                      <a:pt x="5200" y="491"/>
                    </a:lnTo>
                    <a:lnTo>
                      <a:pt x="5261" y="464"/>
                    </a:lnTo>
                    <a:lnTo>
                      <a:pt x="5325" y="441"/>
                    </a:lnTo>
                    <a:lnTo>
                      <a:pt x="5391" y="423"/>
                    </a:lnTo>
                    <a:lnTo>
                      <a:pt x="5458" y="410"/>
                    </a:lnTo>
                    <a:lnTo>
                      <a:pt x="5528" y="402"/>
                    </a:lnTo>
                    <a:lnTo>
                      <a:pt x="5599" y="400"/>
                    </a:lnTo>
                    <a:lnTo>
                      <a:pt x="5673" y="403"/>
                    </a:lnTo>
                    <a:lnTo>
                      <a:pt x="5746" y="412"/>
                    </a:lnTo>
                    <a:lnTo>
                      <a:pt x="5817" y="426"/>
                    </a:lnTo>
                    <a:lnTo>
                      <a:pt x="5886" y="446"/>
                    </a:lnTo>
                    <a:lnTo>
                      <a:pt x="5953" y="471"/>
                    </a:lnTo>
                    <a:lnTo>
                      <a:pt x="6017" y="501"/>
                    </a:lnTo>
                    <a:lnTo>
                      <a:pt x="6079" y="536"/>
                    </a:lnTo>
                    <a:lnTo>
                      <a:pt x="6137" y="575"/>
                    </a:lnTo>
                    <a:lnTo>
                      <a:pt x="6192" y="619"/>
                    </a:lnTo>
                    <a:lnTo>
                      <a:pt x="6244" y="666"/>
                    </a:lnTo>
                    <a:lnTo>
                      <a:pt x="6292" y="718"/>
                    </a:lnTo>
                    <a:lnTo>
                      <a:pt x="6336" y="772"/>
                    </a:lnTo>
                    <a:lnTo>
                      <a:pt x="6376" y="831"/>
                    </a:lnTo>
                    <a:lnTo>
                      <a:pt x="6412" y="892"/>
                    </a:lnTo>
                    <a:lnTo>
                      <a:pt x="7313" y="892"/>
                    </a:lnTo>
                    <a:lnTo>
                      <a:pt x="7313" y="967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13" name="Freeform 280">
                <a:extLst>
                  <a:ext uri="{FF2B5EF4-FFF2-40B4-BE49-F238E27FC236}">
                    <a16:creationId xmlns:a16="http://schemas.microsoft.com/office/drawing/2014/main" xmlns="" id="{C17157C6-06BE-4374-B02D-0689F9C8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1188 8674"/>
                  <a:gd name="T1" fmla="*/ T0 w 7314"/>
                  <a:gd name="T2" fmla="+- 0 1287 590"/>
                  <a:gd name="T3" fmla="*/ 1287 h 1417"/>
                  <a:gd name="T4" fmla="+- 0 10283 8674"/>
                  <a:gd name="T5" fmla="*/ T4 w 7314"/>
                  <a:gd name="T6" fmla="+- 0 1287 590"/>
                  <a:gd name="T7" fmla="*/ 1287 h 1417"/>
                  <a:gd name="T8" fmla="+- 0 10340 8674"/>
                  <a:gd name="T9" fmla="*/ T8 w 7314"/>
                  <a:gd name="T10" fmla="+- 0 1250 590"/>
                  <a:gd name="T11" fmla="*/ 1250 h 1417"/>
                  <a:gd name="T12" fmla="+- 0 10399 8674"/>
                  <a:gd name="T13" fmla="*/ T12 w 7314"/>
                  <a:gd name="T14" fmla="+- 0 1218 590"/>
                  <a:gd name="T15" fmla="*/ 1218 h 1417"/>
                  <a:gd name="T16" fmla="+- 0 10462 8674"/>
                  <a:gd name="T17" fmla="*/ T16 w 7314"/>
                  <a:gd name="T18" fmla="+- 0 1191 590"/>
                  <a:gd name="T19" fmla="*/ 1191 h 1417"/>
                  <a:gd name="T20" fmla="+- 0 10527 8674"/>
                  <a:gd name="T21" fmla="*/ T20 w 7314"/>
                  <a:gd name="T22" fmla="+- 0 1170 590"/>
                  <a:gd name="T23" fmla="*/ 1170 h 1417"/>
                  <a:gd name="T24" fmla="+- 0 10595 8674"/>
                  <a:gd name="T25" fmla="*/ T24 w 7314"/>
                  <a:gd name="T26" fmla="+- 0 1154 590"/>
                  <a:gd name="T27" fmla="*/ 1154 h 1417"/>
                  <a:gd name="T28" fmla="+- 0 10664 8674"/>
                  <a:gd name="T29" fmla="*/ T28 w 7314"/>
                  <a:gd name="T30" fmla="+- 0 1145 590"/>
                  <a:gd name="T31" fmla="*/ 1145 h 1417"/>
                  <a:gd name="T32" fmla="+- 0 10736 8674"/>
                  <a:gd name="T33" fmla="*/ T32 w 7314"/>
                  <a:gd name="T34" fmla="+- 0 1141 590"/>
                  <a:gd name="T35" fmla="*/ 1141 h 1417"/>
                  <a:gd name="T36" fmla="+- 0 10808 8674"/>
                  <a:gd name="T37" fmla="*/ T36 w 7314"/>
                  <a:gd name="T38" fmla="+- 0 1145 590"/>
                  <a:gd name="T39" fmla="*/ 1145 h 1417"/>
                  <a:gd name="T40" fmla="+- 0 10877 8674"/>
                  <a:gd name="T41" fmla="*/ T40 w 7314"/>
                  <a:gd name="T42" fmla="+- 0 1154 590"/>
                  <a:gd name="T43" fmla="*/ 1154 h 1417"/>
                  <a:gd name="T44" fmla="+- 0 10945 8674"/>
                  <a:gd name="T45" fmla="*/ T44 w 7314"/>
                  <a:gd name="T46" fmla="+- 0 1170 590"/>
                  <a:gd name="T47" fmla="*/ 1170 h 1417"/>
                  <a:gd name="T48" fmla="+- 0 11011 8674"/>
                  <a:gd name="T49" fmla="*/ T48 w 7314"/>
                  <a:gd name="T50" fmla="+- 0 1192 590"/>
                  <a:gd name="T51" fmla="*/ 1192 h 1417"/>
                  <a:gd name="T52" fmla="+- 0 11074 8674"/>
                  <a:gd name="T53" fmla="*/ T52 w 7314"/>
                  <a:gd name="T54" fmla="+- 0 1219 590"/>
                  <a:gd name="T55" fmla="*/ 1219 h 1417"/>
                  <a:gd name="T56" fmla="+- 0 11133 8674"/>
                  <a:gd name="T57" fmla="*/ T56 w 7314"/>
                  <a:gd name="T58" fmla="+- 0 1251 590"/>
                  <a:gd name="T59" fmla="*/ 1251 h 1417"/>
                  <a:gd name="T60" fmla="+- 0 11188 8674"/>
                  <a:gd name="T61" fmla="*/ T60 w 7314"/>
                  <a:gd name="T62" fmla="+- 0 1287 590"/>
                  <a:gd name="T63" fmla="*/ 1287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7314" h="1417">
                    <a:moveTo>
                      <a:pt x="2514" y="697"/>
                    </a:moveTo>
                    <a:lnTo>
                      <a:pt x="1609" y="697"/>
                    </a:lnTo>
                    <a:lnTo>
                      <a:pt x="1666" y="660"/>
                    </a:lnTo>
                    <a:lnTo>
                      <a:pt x="1725" y="628"/>
                    </a:lnTo>
                    <a:lnTo>
                      <a:pt x="1788" y="601"/>
                    </a:lnTo>
                    <a:lnTo>
                      <a:pt x="1853" y="580"/>
                    </a:lnTo>
                    <a:lnTo>
                      <a:pt x="1921" y="564"/>
                    </a:lnTo>
                    <a:lnTo>
                      <a:pt x="1990" y="555"/>
                    </a:lnTo>
                    <a:lnTo>
                      <a:pt x="2062" y="551"/>
                    </a:lnTo>
                    <a:lnTo>
                      <a:pt x="2134" y="555"/>
                    </a:lnTo>
                    <a:lnTo>
                      <a:pt x="2203" y="564"/>
                    </a:lnTo>
                    <a:lnTo>
                      <a:pt x="2271" y="580"/>
                    </a:lnTo>
                    <a:lnTo>
                      <a:pt x="2337" y="602"/>
                    </a:lnTo>
                    <a:lnTo>
                      <a:pt x="2400" y="629"/>
                    </a:lnTo>
                    <a:lnTo>
                      <a:pt x="2459" y="661"/>
                    </a:lnTo>
                    <a:lnTo>
                      <a:pt x="2514" y="697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14" name="Freeform 281">
                <a:extLst>
                  <a:ext uri="{FF2B5EF4-FFF2-40B4-BE49-F238E27FC236}">
                    <a16:creationId xmlns:a16="http://schemas.microsoft.com/office/drawing/2014/main" xmlns="" id="{2F957FE2-E2AB-474B-9CB0-62BA048BB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5987 8674"/>
                  <a:gd name="T1" fmla="*/ T0 w 7314"/>
                  <a:gd name="T2" fmla="+- 0 1482 590"/>
                  <a:gd name="T3" fmla="*/ 1482 h 1417"/>
                  <a:gd name="T4" fmla="+- 0 15086 8674"/>
                  <a:gd name="T5" fmla="*/ T4 w 7314"/>
                  <a:gd name="T6" fmla="+- 0 1482 590"/>
                  <a:gd name="T7" fmla="*/ 1482 h 1417"/>
                  <a:gd name="T8" fmla="+- 0 15137 8674"/>
                  <a:gd name="T9" fmla="*/ T8 w 7314"/>
                  <a:gd name="T10" fmla="+- 0 1436 590"/>
                  <a:gd name="T11" fmla="*/ 1436 h 1417"/>
                  <a:gd name="T12" fmla="+- 0 15193 8674"/>
                  <a:gd name="T13" fmla="*/ T12 w 7314"/>
                  <a:gd name="T14" fmla="+- 0 1396 590"/>
                  <a:gd name="T15" fmla="*/ 1396 h 1417"/>
                  <a:gd name="T16" fmla="+- 0 15252 8674"/>
                  <a:gd name="T17" fmla="*/ T16 w 7314"/>
                  <a:gd name="T18" fmla="+- 0 1360 590"/>
                  <a:gd name="T19" fmla="*/ 1360 h 1417"/>
                  <a:gd name="T20" fmla="+- 0 15315 8674"/>
                  <a:gd name="T21" fmla="*/ T20 w 7314"/>
                  <a:gd name="T22" fmla="+- 0 1331 590"/>
                  <a:gd name="T23" fmla="*/ 1331 h 1417"/>
                  <a:gd name="T24" fmla="+- 0 15380 8674"/>
                  <a:gd name="T25" fmla="*/ T24 w 7314"/>
                  <a:gd name="T26" fmla="+- 0 1307 590"/>
                  <a:gd name="T27" fmla="*/ 1307 h 1417"/>
                  <a:gd name="T28" fmla="+- 0 15449 8674"/>
                  <a:gd name="T29" fmla="*/ T28 w 7314"/>
                  <a:gd name="T30" fmla="+- 0 1289 590"/>
                  <a:gd name="T31" fmla="*/ 1289 h 1417"/>
                  <a:gd name="T32" fmla="+- 0 15519 8674"/>
                  <a:gd name="T33" fmla="*/ T32 w 7314"/>
                  <a:gd name="T34" fmla="+- 0 1279 590"/>
                  <a:gd name="T35" fmla="*/ 1279 h 1417"/>
                  <a:gd name="T36" fmla="+- 0 15592 8674"/>
                  <a:gd name="T37" fmla="*/ T36 w 7314"/>
                  <a:gd name="T38" fmla="+- 0 1275 590"/>
                  <a:gd name="T39" fmla="*/ 1275 h 1417"/>
                  <a:gd name="T40" fmla="+- 0 15662 8674"/>
                  <a:gd name="T41" fmla="*/ T40 w 7314"/>
                  <a:gd name="T42" fmla="+- 0 1278 590"/>
                  <a:gd name="T43" fmla="*/ 1278 h 1417"/>
                  <a:gd name="T44" fmla="+- 0 15730 8674"/>
                  <a:gd name="T45" fmla="*/ T44 w 7314"/>
                  <a:gd name="T46" fmla="+- 0 1288 590"/>
                  <a:gd name="T47" fmla="*/ 1288 h 1417"/>
                  <a:gd name="T48" fmla="+- 0 15796 8674"/>
                  <a:gd name="T49" fmla="*/ T48 w 7314"/>
                  <a:gd name="T50" fmla="+- 0 1304 590"/>
                  <a:gd name="T51" fmla="*/ 1304 h 1417"/>
                  <a:gd name="T52" fmla="+- 0 15859 8674"/>
                  <a:gd name="T53" fmla="*/ T52 w 7314"/>
                  <a:gd name="T54" fmla="+- 0 1326 590"/>
                  <a:gd name="T55" fmla="*/ 1326 h 1417"/>
                  <a:gd name="T56" fmla="+- 0 15920 8674"/>
                  <a:gd name="T57" fmla="*/ T56 w 7314"/>
                  <a:gd name="T58" fmla="+- 0 1353 590"/>
                  <a:gd name="T59" fmla="*/ 1353 h 1417"/>
                  <a:gd name="T60" fmla="+- 0 15977 8674"/>
                  <a:gd name="T61" fmla="*/ T60 w 7314"/>
                  <a:gd name="T62" fmla="+- 0 1386 590"/>
                  <a:gd name="T63" fmla="*/ 1386 h 1417"/>
                  <a:gd name="T64" fmla="+- 0 15987 8674"/>
                  <a:gd name="T65" fmla="*/ T64 w 7314"/>
                  <a:gd name="T66" fmla="+- 0 1393 590"/>
                  <a:gd name="T67" fmla="*/ 1393 h 1417"/>
                  <a:gd name="T68" fmla="+- 0 15987 8674"/>
                  <a:gd name="T69" fmla="*/ T68 w 7314"/>
                  <a:gd name="T70" fmla="+- 0 1482 590"/>
                  <a:gd name="T71" fmla="*/ 1482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7314" h="1417">
                    <a:moveTo>
                      <a:pt x="7313" y="892"/>
                    </a:moveTo>
                    <a:lnTo>
                      <a:pt x="6412" y="892"/>
                    </a:lnTo>
                    <a:lnTo>
                      <a:pt x="6463" y="846"/>
                    </a:lnTo>
                    <a:lnTo>
                      <a:pt x="6519" y="806"/>
                    </a:lnTo>
                    <a:lnTo>
                      <a:pt x="6578" y="770"/>
                    </a:lnTo>
                    <a:lnTo>
                      <a:pt x="6641" y="741"/>
                    </a:lnTo>
                    <a:lnTo>
                      <a:pt x="6706" y="717"/>
                    </a:lnTo>
                    <a:lnTo>
                      <a:pt x="6775" y="699"/>
                    </a:lnTo>
                    <a:lnTo>
                      <a:pt x="6845" y="689"/>
                    </a:lnTo>
                    <a:lnTo>
                      <a:pt x="6918" y="685"/>
                    </a:lnTo>
                    <a:lnTo>
                      <a:pt x="6988" y="688"/>
                    </a:lnTo>
                    <a:lnTo>
                      <a:pt x="7056" y="698"/>
                    </a:lnTo>
                    <a:lnTo>
                      <a:pt x="7122" y="714"/>
                    </a:lnTo>
                    <a:lnTo>
                      <a:pt x="7185" y="736"/>
                    </a:lnTo>
                    <a:lnTo>
                      <a:pt x="7246" y="763"/>
                    </a:lnTo>
                    <a:lnTo>
                      <a:pt x="7303" y="796"/>
                    </a:lnTo>
                    <a:lnTo>
                      <a:pt x="7313" y="803"/>
                    </a:lnTo>
                    <a:lnTo>
                      <a:pt x="7313" y="892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15" name="Freeform 282">
                <a:extLst>
                  <a:ext uri="{FF2B5EF4-FFF2-40B4-BE49-F238E27FC236}">
                    <a16:creationId xmlns:a16="http://schemas.microsoft.com/office/drawing/2014/main" xmlns="" id="{868C4BBE-1FD5-4897-9AE1-26FC58D83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590"/>
                <a:ext cx="7314" cy="1417"/>
              </a:xfrm>
              <a:custGeom>
                <a:avLst/>
                <a:gdLst>
                  <a:gd name="T0" fmla="+- 0 13055 8674"/>
                  <a:gd name="T1" fmla="*/ T0 w 7314"/>
                  <a:gd name="T2" fmla="+- 0 1393 590"/>
                  <a:gd name="T3" fmla="*/ 1393 h 1417"/>
                  <a:gd name="T4" fmla="+- 0 12976 8674"/>
                  <a:gd name="T5" fmla="*/ T4 w 7314"/>
                  <a:gd name="T6" fmla="+- 0 1393 590"/>
                  <a:gd name="T7" fmla="*/ 1393 h 1417"/>
                  <a:gd name="T8" fmla="+- 0 12987 8674"/>
                  <a:gd name="T9" fmla="*/ T8 w 7314"/>
                  <a:gd name="T10" fmla="+- 0 1392 590"/>
                  <a:gd name="T11" fmla="*/ 1392 h 1417"/>
                  <a:gd name="T12" fmla="+- 0 12999 8674"/>
                  <a:gd name="T13" fmla="*/ T12 w 7314"/>
                  <a:gd name="T14" fmla="+- 0 1392 590"/>
                  <a:gd name="T15" fmla="*/ 1392 h 1417"/>
                  <a:gd name="T16" fmla="+- 0 13011 8674"/>
                  <a:gd name="T17" fmla="*/ T16 w 7314"/>
                  <a:gd name="T18" fmla="+- 0 1391 590"/>
                  <a:gd name="T19" fmla="*/ 1391 h 1417"/>
                  <a:gd name="T20" fmla="+- 0 13023 8674"/>
                  <a:gd name="T21" fmla="*/ T20 w 7314"/>
                  <a:gd name="T22" fmla="+- 0 1391 590"/>
                  <a:gd name="T23" fmla="*/ 1391 h 1417"/>
                  <a:gd name="T24" fmla="+- 0 13055 8674"/>
                  <a:gd name="T25" fmla="*/ T24 w 7314"/>
                  <a:gd name="T26" fmla="+- 0 1393 590"/>
                  <a:gd name="T27" fmla="*/ 1393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314" h="1417">
                    <a:moveTo>
                      <a:pt x="4381" y="803"/>
                    </a:moveTo>
                    <a:lnTo>
                      <a:pt x="4302" y="803"/>
                    </a:lnTo>
                    <a:lnTo>
                      <a:pt x="4313" y="802"/>
                    </a:lnTo>
                    <a:lnTo>
                      <a:pt x="4325" y="802"/>
                    </a:lnTo>
                    <a:lnTo>
                      <a:pt x="4337" y="801"/>
                    </a:lnTo>
                    <a:lnTo>
                      <a:pt x="4349" y="801"/>
                    </a:lnTo>
                    <a:lnTo>
                      <a:pt x="4381" y="803"/>
                    </a:lnTo>
                    <a:close/>
                  </a:path>
                </a:pathLst>
              </a:custGeom>
              <a:solidFill>
                <a:srgbClr val="D5E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09D07BA0-F95E-46E3-9872-6F1A75CB5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3909"/>
              <a:ext cx="2" cy="891"/>
              <a:chOff x="8674" y="3909"/>
              <a:chExt cx="2" cy="891"/>
            </a:xfrm>
          </p:grpSpPr>
          <p:sp>
            <p:nvSpPr>
              <p:cNvPr id="309" name="Freeform 276">
                <a:extLst>
                  <a:ext uri="{FF2B5EF4-FFF2-40B4-BE49-F238E27FC236}">
                    <a16:creationId xmlns:a16="http://schemas.microsoft.com/office/drawing/2014/main" xmlns="" id="{336257FB-422B-4579-9D87-89A7064ED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3909"/>
                <a:ext cx="2" cy="891"/>
              </a:xfrm>
              <a:custGeom>
                <a:avLst/>
                <a:gdLst>
                  <a:gd name="T0" fmla="+- 0 3909 3909"/>
                  <a:gd name="T1" fmla="*/ 3909 h 891"/>
                  <a:gd name="T2" fmla="+- 0 4799 3909"/>
                  <a:gd name="T3" fmla="*/ 4799 h 891"/>
                  <a:gd name="T4" fmla="+- 0 3909 3909"/>
                  <a:gd name="T5" fmla="*/ 3909 h 89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  <a:cxn ang="0">
                    <a:pos x="0" y="T5"/>
                  </a:cxn>
                </a:cxnLst>
                <a:rect l="0" t="0" r="r" b="b"/>
                <a:pathLst>
                  <a:path h="891">
                    <a:moveTo>
                      <a:pt x="0" y="0"/>
                    </a:moveTo>
                    <a:lnTo>
                      <a:pt x="0" y="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F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D922088C-CE79-4A80-AE29-131BC5C0F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2007"/>
              <a:ext cx="7314" cy="1902"/>
              <a:chOff x="8674" y="2007"/>
              <a:chExt cx="7314" cy="1902"/>
            </a:xfrm>
          </p:grpSpPr>
          <p:sp>
            <p:nvSpPr>
              <p:cNvPr id="308" name="Freeform 275">
                <a:extLst>
                  <a:ext uri="{FF2B5EF4-FFF2-40B4-BE49-F238E27FC236}">
                    <a16:creationId xmlns:a16="http://schemas.microsoft.com/office/drawing/2014/main" xmlns="" id="{2B5DBBE0-D694-4E66-BEEC-3F8E9BF35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2007"/>
                <a:ext cx="7314" cy="1902"/>
              </a:xfrm>
              <a:custGeom>
                <a:avLst/>
                <a:gdLst>
                  <a:gd name="T0" fmla="+- 0 15987 8674"/>
                  <a:gd name="T1" fmla="*/ T0 w 7314"/>
                  <a:gd name="T2" fmla="+- 0 3909 2007"/>
                  <a:gd name="T3" fmla="*/ 3909 h 1902"/>
                  <a:gd name="T4" fmla="+- 0 8674 8674"/>
                  <a:gd name="T5" fmla="*/ T4 w 7314"/>
                  <a:gd name="T6" fmla="+- 0 3909 2007"/>
                  <a:gd name="T7" fmla="*/ 3909 h 1902"/>
                  <a:gd name="T8" fmla="+- 0 8674 8674"/>
                  <a:gd name="T9" fmla="*/ T8 w 7314"/>
                  <a:gd name="T10" fmla="+- 0 2007 2007"/>
                  <a:gd name="T11" fmla="*/ 2007 h 1902"/>
                  <a:gd name="T12" fmla="+- 0 15987 8674"/>
                  <a:gd name="T13" fmla="*/ T12 w 7314"/>
                  <a:gd name="T14" fmla="+- 0 2007 2007"/>
                  <a:gd name="T15" fmla="*/ 2007 h 1902"/>
                  <a:gd name="T16" fmla="+- 0 15987 8674"/>
                  <a:gd name="T17" fmla="*/ T16 w 7314"/>
                  <a:gd name="T18" fmla="+- 0 3909 2007"/>
                  <a:gd name="T19" fmla="*/ 3909 h 19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314" h="1902">
                    <a:moveTo>
                      <a:pt x="7313" y="1902"/>
                    </a:moveTo>
                    <a:lnTo>
                      <a:pt x="0" y="1902"/>
                    </a:lnTo>
                    <a:lnTo>
                      <a:pt x="0" y="0"/>
                    </a:lnTo>
                    <a:lnTo>
                      <a:pt x="7313" y="0"/>
                    </a:lnTo>
                    <a:lnTo>
                      <a:pt x="7313" y="1902"/>
                    </a:lnTo>
                    <a:close/>
                  </a:path>
                </a:pathLst>
              </a:custGeom>
              <a:solidFill>
                <a:srgbClr val="86B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6C72D079-A668-42C6-A547-DE5323EADA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1737"/>
              <a:ext cx="7314" cy="3062"/>
              <a:chOff x="8674" y="1737"/>
              <a:chExt cx="7314" cy="3062"/>
            </a:xfrm>
          </p:grpSpPr>
          <p:sp>
            <p:nvSpPr>
              <p:cNvPr id="304" name="Freeform 271">
                <a:extLst>
                  <a:ext uri="{FF2B5EF4-FFF2-40B4-BE49-F238E27FC236}">
                    <a16:creationId xmlns:a16="http://schemas.microsoft.com/office/drawing/2014/main" xmlns="" id="{F61DC75C-2159-4AD8-B649-30CD316E0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3900"/>
                <a:ext cx="7314" cy="899"/>
              </a:xfrm>
              <a:custGeom>
                <a:avLst/>
                <a:gdLst>
                  <a:gd name="T0" fmla="+- 0 8674 8674"/>
                  <a:gd name="T1" fmla="*/ T0 w 7314"/>
                  <a:gd name="T2" fmla="+- 0 4799 3900"/>
                  <a:gd name="T3" fmla="*/ 4799 h 899"/>
                  <a:gd name="T4" fmla="+- 0 8674 8674"/>
                  <a:gd name="T5" fmla="*/ T4 w 7314"/>
                  <a:gd name="T6" fmla="+- 0 3900 3900"/>
                  <a:gd name="T7" fmla="*/ 3900 h 899"/>
                  <a:gd name="T8" fmla="+- 0 15987 8674"/>
                  <a:gd name="T9" fmla="*/ T8 w 7314"/>
                  <a:gd name="T10" fmla="+- 0 3900 3900"/>
                  <a:gd name="T11" fmla="*/ 3900 h 899"/>
                  <a:gd name="T12" fmla="+- 0 15987 8674"/>
                  <a:gd name="T13" fmla="*/ T12 w 7314"/>
                  <a:gd name="T14" fmla="+- 0 4799 3900"/>
                  <a:gd name="T15" fmla="*/ 4799 h 899"/>
                  <a:gd name="T16" fmla="+- 0 8674 8674"/>
                  <a:gd name="T17" fmla="*/ T16 w 7314"/>
                  <a:gd name="T18" fmla="+- 0 4799 3900"/>
                  <a:gd name="T19" fmla="*/ 4799 h 8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314" h="899">
                    <a:moveTo>
                      <a:pt x="0" y="899"/>
                    </a:moveTo>
                    <a:lnTo>
                      <a:pt x="0" y="0"/>
                    </a:lnTo>
                    <a:lnTo>
                      <a:pt x="7313" y="0"/>
                    </a:lnTo>
                    <a:lnTo>
                      <a:pt x="7313" y="899"/>
                    </a:lnTo>
                    <a:lnTo>
                      <a:pt x="0" y="899"/>
                    </a:lnTo>
                    <a:close/>
                  </a:path>
                </a:pathLst>
              </a:custGeom>
              <a:solidFill>
                <a:srgbClr val="8A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305" name="Picture 304">
                <a:extLst>
                  <a:ext uri="{FF2B5EF4-FFF2-40B4-BE49-F238E27FC236}">
                    <a16:creationId xmlns:a16="http://schemas.microsoft.com/office/drawing/2014/main" xmlns="" id="{8916A54E-DC7A-4440-A90E-5B30281BF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87" y="1737"/>
                <a:ext cx="871" cy="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" name="Picture 305">
                <a:extLst>
                  <a:ext uri="{FF2B5EF4-FFF2-40B4-BE49-F238E27FC236}">
                    <a16:creationId xmlns:a16="http://schemas.microsoft.com/office/drawing/2014/main" xmlns="" id="{E2325384-262C-40DF-95CB-1F5C7EED72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3" y="2386"/>
                <a:ext cx="17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306">
                <a:extLst>
                  <a:ext uri="{FF2B5EF4-FFF2-40B4-BE49-F238E27FC236}">
                    <a16:creationId xmlns:a16="http://schemas.microsoft.com/office/drawing/2014/main" xmlns="" id="{ECB19A16-7D1D-41F6-90CE-47F66A863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" y="2542"/>
                <a:ext cx="161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19268378-F6DF-4C4B-AAD2-C967AF8453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25" y="1315"/>
              <a:ext cx="1373" cy="1441"/>
              <a:chOff x="8925" y="1315"/>
              <a:chExt cx="1373" cy="1441"/>
            </a:xfrm>
          </p:grpSpPr>
          <p:sp>
            <p:nvSpPr>
              <p:cNvPr id="289" name="Freeform 256">
                <a:extLst>
                  <a:ext uri="{FF2B5EF4-FFF2-40B4-BE49-F238E27FC236}">
                    <a16:creationId xmlns:a16="http://schemas.microsoft.com/office/drawing/2014/main" xmlns="" id="{07D21D33-EDF8-4122-BC4F-4F86F3462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690 8925"/>
                  <a:gd name="T1" fmla="*/ T0 w 1373"/>
                  <a:gd name="T2" fmla="+- 0 1382 1315"/>
                  <a:gd name="T3" fmla="*/ 1382 h 1441"/>
                  <a:gd name="T4" fmla="+- 0 9533 8925"/>
                  <a:gd name="T5" fmla="*/ T4 w 1373"/>
                  <a:gd name="T6" fmla="+- 0 1382 1315"/>
                  <a:gd name="T7" fmla="*/ 1382 h 1441"/>
                  <a:gd name="T8" fmla="+- 0 9540 8925"/>
                  <a:gd name="T9" fmla="*/ T8 w 1373"/>
                  <a:gd name="T10" fmla="+- 0 1371 1315"/>
                  <a:gd name="T11" fmla="*/ 1371 h 1441"/>
                  <a:gd name="T12" fmla="+- 0 9559 8925"/>
                  <a:gd name="T13" fmla="*/ T12 w 1373"/>
                  <a:gd name="T14" fmla="+- 0 1348 1315"/>
                  <a:gd name="T15" fmla="*/ 1348 h 1441"/>
                  <a:gd name="T16" fmla="+- 0 9584 8925"/>
                  <a:gd name="T17" fmla="*/ T16 w 1373"/>
                  <a:gd name="T18" fmla="+- 0 1325 1315"/>
                  <a:gd name="T19" fmla="*/ 1325 h 1441"/>
                  <a:gd name="T20" fmla="+- 0 9611 8925"/>
                  <a:gd name="T21" fmla="*/ T20 w 1373"/>
                  <a:gd name="T22" fmla="+- 0 1315 1315"/>
                  <a:gd name="T23" fmla="*/ 1315 h 1441"/>
                  <a:gd name="T24" fmla="+- 0 9633 8925"/>
                  <a:gd name="T25" fmla="*/ T24 w 1373"/>
                  <a:gd name="T26" fmla="+- 0 1316 1315"/>
                  <a:gd name="T27" fmla="*/ 1316 h 1441"/>
                  <a:gd name="T28" fmla="+- 0 9648 8925"/>
                  <a:gd name="T29" fmla="*/ T28 w 1373"/>
                  <a:gd name="T30" fmla="+- 0 1323 1315"/>
                  <a:gd name="T31" fmla="*/ 1323 h 1441"/>
                  <a:gd name="T32" fmla="+- 0 9665 8925"/>
                  <a:gd name="T33" fmla="*/ T32 w 1373"/>
                  <a:gd name="T34" fmla="+- 0 1343 1315"/>
                  <a:gd name="T35" fmla="*/ 1343 h 1441"/>
                  <a:gd name="T36" fmla="+- 0 9690 8925"/>
                  <a:gd name="T37" fmla="*/ T36 w 1373"/>
                  <a:gd name="T38" fmla="+- 0 1382 1315"/>
                  <a:gd name="T39" fmla="*/ 1382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73" h="1441">
                    <a:moveTo>
                      <a:pt x="765" y="67"/>
                    </a:moveTo>
                    <a:lnTo>
                      <a:pt x="608" y="67"/>
                    </a:lnTo>
                    <a:lnTo>
                      <a:pt x="615" y="56"/>
                    </a:lnTo>
                    <a:lnTo>
                      <a:pt x="634" y="33"/>
                    </a:lnTo>
                    <a:lnTo>
                      <a:pt x="659" y="10"/>
                    </a:lnTo>
                    <a:lnTo>
                      <a:pt x="686" y="0"/>
                    </a:lnTo>
                    <a:lnTo>
                      <a:pt x="708" y="1"/>
                    </a:lnTo>
                    <a:lnTo>
                      <a:pt x="723" y="8"/>
                    </a:lnTo>
                    <a:lnTo>
                      <a:pt x="740" y="28"/>
                    </a:lnTo>
                    <a:lnTo>
                      <a:pt x="765" y="67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0" name="Freeform 257">
                <a:extLst>
                  <a:ext uri="{FF2B5EF4-FFF2-40B4-BE49-F238E27FC236}">
                    <a16:creationId xmlns:a16="http://schemas.microsoft.com/office/drawing/2014/main" xmlns="" id="{C4D003EF-7DC8-4CB8-AE21-FCAD749E0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842 8925"/>
                  <a:gd name="T1" fmla="*/ T0 w 1373"/>
                  <a:gd name="T2" fmla="+- 0 1421 1315"/>
                  <a:gd name="T3" fmla="*/ 1421 h 1441"/>
                  <a:gd name="T4" fmla="+- 0 9381 8925"/>
                  <a:gd name="T5" fmla="*/ T4 w 1373"/>
                  <a:gd name="T6" fmla="+- 0 1421 1315"/>
                  <a:gd name="T7" fmla="*/ 1421 h 1441"/>
                  <a:gd name="T8" fmla="+- 0 9385 8925"/>
                  <a:gd name="T9" fmla="*/ T8 w 1373"/>
                  <a:gd name="T10" fmla="+- 0 1409 1315"/>
                  <a:gd name="T11" fmla="*/ 1409 h 1441"/>
                  <a:gd name="T12" fmla="+- 0 9397 8925"/>
                  <a:gd name="T13" fmla="*/ T12 w 1373"/>
                  <a:gd name="T14" fmla="+- 0 1382 1315"/>
                  <a:gd name="T15" fmla="*/ 1382 h 1441"/>
                  <a:gd name="T16" fmla="+- 0 9416 8925"/>
                  <a:gd name="T17" fmla="*/ T16 w 1373"/>
                  <a:gd name="T18" fmla="+- 0 1354 1315"/>
                  <a:gd name="T19" fmla="*/ 1354 h 1441"/>
                  <a:gd name="T20" fmla="+- 0 9441 8925"/>
                  <a:gd name="T21" fmla="*/ T20 w 1373"/>
                  <a:gd name="T22" fmla="+- 0 1337 1315"/>
                  <a:gd name="T23" fmla="*/ 1337 h 1441"/>
                  <a:gd name="T24" fmla="+- 0 9462 8925"/>
                  <a:gd name="T25" fmla="*/ T24 w 1373"/>
                  <a:gd name="T26" fmla="+- 0 1332 1315"/>
                  <a:gd name="T27" fmla="*/ 1332 h 1441"/>
                  <a:gd name="T28" fmla="+- 0 9479 8925"/>
                  <a:gd name="T29" fmla="*/ T28 w 1373"/>
                  <a:gd name="T30" fmla="+- 0 1335 1315"/>
                  <a:gd name="T31" fmla="*/ 1335 h 1441"/>
                  <a:gd name="T32" fmla="+- 0 9500 8925"/>
                  <a:gd name="T33" fmla="*/ T32 w 1373"/>
                  <a:gd name="T34" fmla="+- 0 1350 1315"/>
                  <a:gd name="T35" fmla="*/ 1350 h 1441"/>
                  <a:gd name="T36" fmla="+- 0 9533 8925"/>
                  <a:gd name="T37" fmla="*/ T36 w 1373"/>
                  <a:gd name="T38" fmla="+- 0 1382 1315"/>
                  <a:gd name="T39" fmla="*/ 1382 h 1441"/>
                  <a:gd name="T40" fmla="+- 0 9829 8925"/>
                  <a:gd name="T41" fmla="*/ T40 w 1373"/>
                  <a:gd name="T42" fmla="+- 0 1382 1315"/>
                  <a:gd name="T43" fmla="*/ 1382 h 1441"/>
                  <a:gd name="T44" fmla="+- 0 9842 8925"/>
                  <a:gd name="T45" fmla="*/ T44 w 1373"/>
                  <a:gd name="T46" fmla="+- 0 1421 1315"/>
                  <a:gd name="T47" fmla="*/ 1421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373" h="1441">
                    <a:moveTo>
                      <a:pt x="917" y="106"/>
                    </a:moveTo>
                    <a:lnTo>
                      <a:pt x="456" y="106"/>
                    </a:lnTo>
                    <a:lnTo>
                      <a:pt x="460" y="94"/>
                    </a:lnTo>
                    <a:lnTo>
                      <a:pt x="472" y="67"/>
                    </a:lnTo>
                    <a:lnTo>
                      <a:pt x="491" y="39"/>
                    </a:lnTo>
                    <a:lnTo>
                      <a:pt x="516" y="22"/>
                    </a:lnTo>
                    <a:lnTo>
                      <a:pt x="537" y="17"/>
                    </a:lnTo>
                    <a:lnTo>
                      <a:pt x="554" y="20"/>
                    </a:lnTo>
                    <a:lnTo>
                      <a:pt x="575" y="35"/>
                    </a:lnTo>
                    <a:lnTo>
                      <a:pt x="608" y="67"/>
                    </a:lnTo>
                    <a:lnTo>
                      <a:pt x="904" y="67"/>
                    </a:lnTo>
                    <a:lnTo>
                      <a:pt x="917" y="106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1" name="Freeform 258">
                <a:extLst>
                  <a:ext uri="{FF2B5EF4-FFF2-40B4-BE49-F238E27FC236}">
                    <a16:creationId xmlns:a16="http://schemas.microsoft.com/office/drawing/2014/main" xmlns="" id="{11BD6F1B-59DD-40CC-BC38-2B31326CC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829 8925"/>
                  <a:gd name="T1" fmla="*/ T0 w 1373"/>
                  <a:gd name="T2" fmla="+- 0 1382 1315"/>
                  <a:gd name="T3" fmla="*/ 1382 h 1441"/>
                  <a:gd name="T4" fmla="+- 0 9690 8925"/>
                  <a:gd name="T5" fmla="*/ T4 w 1373"/>
                  <a:gd name="T6" fmla="+- 0 1382 1315"/>
                  <a:gd name="T7" fmla="*/ 1382 h 1441"/>
                  <a:gd name="T8" fmla="+- 0 9699 8925"/>
                  <a:gd name="T9" fmla="*/ T8 w 1373"/>
                  <a:gd name="T10" fmla="+- 0 1373 1315"/>
                  <a:gd name="T11" fmla="*/ 1373 h 1441"/>
                  <a:gd name="T12" fmla="+- 0 9723 8925"/>
                  <a:gd name="T13" fmla="*/ T12 w 1373"/>
                  <a:gd name="T14" fmla="+- 0 1356 1315"/>
                  <a:gd name="T15" fmla="*/ 1356 h 1441"/>
                  <a:gd name="T16" fmla="+- 0 9753 8925"/>
                  <a:gd name="T17" fmla="*/ T16 w 1373"/>
                  <a:gd name="T18" fmla="+- 0 1340 1315"/>
                  <a:gd name="T19" fmla="*/ 1340 h 1441"/>
                  <a:gd name="T20" fmla="+- 0 9782 8925"/>
                  <a:gd name="T21" fmla="*/ T20 w 1373"/>
                  <a:gd name="T22" fmla="+- 0 1337 1315"/>
                  <a:gd name="T23" fmla="*/ 1337 h 1441"/>
                  <a:gd name="T24" fmla="+- 0 9803 8925"/>
                  <a:gd name="T25" fmla="*/ T24 w 1373"/>
                  <a:gd name="T26" fmla="+- 0 1343 1315"/>
                  <a:gd name="T27" fmla="*/ 1343 h 1441"/>
                  <a:gd name="T28" fmla="+- 0 9816 8925"/>
                  <a:gd name="T29" fmla="*/ T28 w 1373"/>
                  <a:gd name="T30" fmla="+- 0 1354 1315"/>
                  <a:gd name="T31" fmla="*/ 1354 h 1441"/>
                  <a:gd name="T32" fmla="+- 0 9827 8925"/>
                  <a:gd name="T33" fmla="*/ T32 w 1373"/>
                  <a:gd name="T34" fmla="+- 0 1378 1315"/>
                  <a:gd name="T35" fmla="*/ 1378 h 1441"/>
                  <a:gd name="T36" fmla="+- 0 9829 8925"/>
                  <a:gd name="T37" fmla="*/ T36 w 1373"/>
                  <a:gd name="T38" fmla="+- 0 1382 1315"/>
                  <a:gd name="T39" fmla="*/ 1382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73" h="1441">
                    <a:moveTo>
                      <a:pt x="904" y="67"/>
                    </a:moveTo>
                    <a:lnTo>
                      <a:pt x="765" y="67"/>
                    </a:lnTo>
                    <a:lnTo>
                      <a:pt x="774" y="58"/>
                    </a:lnTo>
                    <a:lnTo>
                      <a:pt x="798" y="41"/>
                    </a:lnTo>
                    <a:lnTo>
                      <a:pt x="828" y="25"/>
                    </a:lnTo>
                    <a:lnTo>
                      <a:pt x="857" y="22"/>
                    </a:lnTo>
                    <a:lnTo>
                      <a:pt x="878" y="28"/>
                    </a:lnTo>
                    <a:lnTo>
                      <a:pt x="891" y="39"/>
                    </a:lnTo>
                    <a:lnTo>
                      <a:pt x="902" y="63"/>
                    </a:lnTo>
                    <a:lnTo>
                      <a:pt x="904" y="67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2" name="Freeform 259">
                <a:extLst>
                  <a:ext uri="{FF2B5EF4-FFF2-40B4-BE49-F238E27FC236}">
                    <a16:creationId xmlns:a16="http://schemas.microsoft.com/office/drawing/2014/main" xmlns="" id="{9238A863-EFD9-45D6-8480-DB1C72600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979 8925"/>
                  <a:gd name="T1" fmla="*/ T0 w 1373"/>
                  <a:gd name="T2" fmla="+- 0 1498 1315"/>
                  <a:gd name="T3" fmla="*/ 1498 h 1441"/>
                  <a:gd name="T4" fmla="+- 0 9243 8925"/>
                  <a:gd name="T5" fmla="*/ T4 w 1373"/>
                  <a:gd name="T6" fmla="+- 0 1498 1315"/>
                  <a:gd name="T7" fmla="*/ 1498 h 1441"/>
                  <a:gd name="T8" fmla="+- 0 9244 8925"/>
                  <a:gd name="T9" fmla="*/ T8 w 1373"/>
                  <a:gd name="T10" fmla="+- 0 1485 1315"/>
                  <a:gd name="T11" fmla="*/ 1485 h 1441"/>
                  <a:gd name="T12" fmla="+- 0 9261 8925"/>
                  <a:gd name="T13" fmla="*/ T12 w 1373"/>
                  <a:gd name="T14" fmla="+- 0 1424 1315"/>
                  <a:gd name="T15" fmla="*/ 1424 h 1441"/>
                  <a:gd name="T16" fmla="+- 0 9317 8925"/>
                  <a:gd name="T17" fmla="*/ T16 w 1373"/>
                  <a:gd name="T18" fmla="+- 0 1390 1315"/>
                  <a:gd name="T19" fmla="*/ 1390 h 1441"/>
                  <a:gd name="T20" fmla="+- 0 9341 8925"/>
                  <a:gd name="T21" fmla="*/ T20 w 1373"/>
                  <a:gd name="T22" fmla="+- 0 1400 1315"/>
                  <a:gd name="T23" fmla="*/ 1400 h 1441"/>
                  <a:gd name="T24" fmla="+- 0 9381 8925"/>
                  <a:gd name="T25" fmla="*/ T24 w 1373"/>
                  <a:gd name="T26" fmla="+- 0 1421 1315"/>
                  <a:gd name="T27" fmla="*/ 1421 h 1441"/>
                  <a:gd name="T28" fmla="+- 0 9967 8925"/>
                  <a:gd name="T29" fmla="*/ T28 w 1373"/>
                  <a:gd name="T30" fmla="+- 0 1421 1315"/>
                  <a:gd name="T31" fmla="*/ 1421 h 1441"/>
                  <a:gd name="T32" fmla="+- 0 9971 8925"/>
                  <a:gd name="T33" fmla="*/ T32 w 1373"/>
                  <a:gd name="T34" fmla="+- 0 1427 1315"/>
                  <a:gd name="T35" fmla="*/ 1427 h 1441"/>
                  <a:gd name="T36" fmla="+- 0 9976 8925"/>
                  <a:gd name="T37" fmla="*/ T36 w 1373"/>
                  <a:gd name="T38" fmla="+- 0 1452 1315"/>
                  <a:gd name="T39" fmla="*/ 1452 h 1441"/>
                  <a:gd name="T40" fmla="+- 0 9979 8925"/>
                  <a:gd name="T41" fmla="*/ T40 w 1373"/>
                  <a:gd name="T42" fmla="+- 0 1498 1315"/>
                  <a:gd name="T43" fmla="*/ 1498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373" h="1441">
                    <a:moveTo>
                      <a:pt x="1054" y="183"/>
                    </a:moveTo>
                    <a:lnTo>
                      <a:pt x="318" y="183"/>
                    </a:lnTo>
                    <a:lnTo>
                      <a:pt x="319" y="170"/>
                    </a:lnTo>
                    <a:lnTo>
                      <a:pt x="336" y="109"/>
                    </a:lnTo>
                    <a:lnTo>
                      <a:pt x="392" y="75"/>
                    </a:lnTo>
                    <a:lnTo>
                      <a:pt x="416" y="85"/>
                    </a:lnTo>
                    <a:lnTo>
                      <a:pt x="456" y="106"/>
                    </a:lnTo>
                    <a:lnTo>
                      <a:pt x="1042" y="106"/>
                    </a:lnTo>
                    <a:lnTo>
                      <a:pt x="1046" y="112"/>
                    </a:lnTo>
                    <a:lnTo>
                      <a:pt x="1051" y="137"/>
                    </a:lnTo>
                    <a:lnTo>
                      <a:pt x="1054" y="183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3" name="Freeform 260">
                <a:extLst>
                  <a:ext uri="{FF2B5EF4-FFF2-40B4-BE49-F238E27FC236}">
                    <a16:creationId xmlns:a16="http://schemas.microsoft.com/office/drawing/2014/main" xmlns="" id="{E8DEC486-6D08-472C-9967-6A58661E2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967 8925"/>
                  <a:gd name="T1" fmla="*/ T0 w 1373"/>
                  <a:gd name="T2" fmla="+- 0 1421 1315"/>
                  <a:gd name="T3" fmla="*/ 1421 h 1441"/>
                  <a:gd name="T4" fmla="+- 0 9842 8925"/>
                  <a:gd name="T5" fmla="*/ T4 w 1373"/>
                  <a:gd name="T6" fmla="+- 0 1421 1315"/>
                  <a:gd name="T7" fmla="*/ 1421 h 1441"/>
                  <a:gd name="T8" fmla="+- 0 9853 8925"/>
                  <a:gd name="T9" fmla="*/ T8 w 1373"/>
                  <a:gd name="T10" fmla="+- 0 1416 1315"/>
                  <a:gd name="T11" fmla="*/ 1416 h 1441"/>
                  <a:gd name="T12" fmla="+- 0 9880 8925"/>
                  <a:gd name="T13" fmla="*/ T12 w 1373"/>
                  <a:gd name="T14" fmla="+- 0 1404 1315"/>
                  <a:gd name="T15" fmla="*/ 1404 h 1441"/>
                  <a:gd name="T16" fmla="+- 0 9913 8925"/>
                  <a:gd name="T17" fmla="*/ T16 w 1373"/>
                  <a:gd name="T18" fmla="+- 0 1397 1315"/>
                  <a:gd name="T19" fmla="*/ 1397 h 1441"/>
                  <a:gd name="T20" fmla="+- 0 9943 8925"/>
                  <a:gd name="T21" fmla="*/ T20 w 1373"/>
                  <a:gd name="T22" fmla="+- 0 1401 1315"/>
                  <a:gd name="T23" fmla="*/ 1401 h 1441"/>
                  <a:gd name="T24" fmla="+- 0 9961 8925"/>
                  <a:gd name="T25" fmla="*/ T24 w 1373"/>
                  <a:gd name="T26" fmla="+- 0 1413 1315"/>
                  <a:gd name="T27" fmla="*/ 1413 h 1441"/>
                  <a:gd name="T28" fmla="+- 0 9967 8925"/>
                  <a:gd name="T29" fmla="*/ T28 w 1373"/>
                  <a:gd name="T30" fmla="+- 0 1421 1315"/>
                  <a:gd name="T31" fmla="*/ 1421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73" h="1441">
                    <a:moveTo>
                      <a:pt x="1042" y="106"/>
                    </a:moveTo>
                    <a:lnTo>
                      <a:pt x="917" y="106"/>
                    </a:lnTo>
                    <a:lnTo>
                      <a:pt x="928" y="101"/>
                    </a:lnTo>
                    <a:lnTo>
                      <a:pt x="955" y="89"/>
                    </a:lnTo>
                    <a:lnTo>
                      <a:pt x="988" y="82"/>
                    </a:lnTo>
                    <a:lnTo>
                      <a:pt x="1018" y="86"/>
                    </a:lnTo>
                    <a:lnTo>
                      <a:pt x="1036" y="98"/>
                    </a:lnTo>
                    <a:lnTo>
                      <a:pt x="1042" y="106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4" name="Freeform 261">
                <a:extLst>
                  <a:ext uri="{FF2B5EF4-FFF2-40B4-BE49-F238E27FC236}">
                    <a16:creationId xmlns:a16="http://schemas.microsoft.com/office/drawing/2014/main" xmlns="" id="{64BF055A-6B93-4770-94E9-05CFCD5CA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107 8925"/>
                  <a:gd name="T1" fmla="*/ T0 w 1373"/>
                  <a:gd name="T2" fmla="+- 0 2473 1315"/>
                  <a:gd name="T3" fmla="*/ 2473 h 1441"/>
                  <a:gd name="T4" fmla="+- 0 9069 8925"/>
                  <a:gd name="T5" fmla="*/ T4 w 1373"/>
                  <a:gd name="T6" fmla="+- 0 2440 1315"/>
                  <a:gd name="T7" fmla="*/ 2440 h 1441"/>
                  <a:gd name="T8" fmla="+- 0 9069 8925"/>
                  <a:gd name="T9" fmla="*/ T8 w 1373"/>
                  <a:gd name="T10" fmla="+- 0 2397 1315"/>
                  <a:gd name="T11" fmla="*/ 2397 h 1441"/>
                  <a:gd name="T12" fmla="+- 0 9070 8925"/>
                  <a:gd name="T13" fmla="*/ T12 w 1373"/>
                  <a:gd name="T14" fmla="+- 0 2351 1315"/>
                  <a:gd name="T15" fmla="*/ 2351 h 1441"/>
                  <a:gd name="T16" fmla="+- 0 8981 8925"/>
                  <a:gd name="T17" fmla="*/ T16 w 1373"/>
                  <a:gd name="T18" fmla="+- 0 2272 1315"/>
                  <a:gd name="T19" fmla="*/ 2272 h 1441"/>
                  <a:gd name="T20" fmla="+- 0 9016 8925"/>
                  <a:gd name="T21" fmla="*/ T20 w 1373"/>
                  <a:gd name="T22" fmla="+- 0 2209 1315"/>
                  <a:gd name="T23" fmla="*/ 2209 h 1441"/>
                  <a:gd name="T24" fmla="+- 0 8979 8925"/>
                  <a:gd name="T25" fmla="*/ T24 w 1373"/>
                  <a:gd name="T26" fmla="+- 0 2190 1315"/>
                  <a:gd name="T27" fmla="*/ 2190 h 1441"/>
                  <a:gd name="T28" fmla="+- 0 8936 8925"/>
                  <a:gd name="T29" fmla="*/ T28 w 1373"/>
                  <a:gd name="T30" fmla="+- 0 2144 1315"/>
                  <a:gd name="T31" fmla="*/ 2144 h 1441"/>
                  <a:gd name="T32" fmla="+- 0 8937 8925"/>
                  <a:gd name="T33" fmla="*/ T32 w 1373"/>
                  <a:gd name="T34" fmla="+- 0 2105 1315"/>
                  <a:gd name="T35" fmla="*/ 2105 h 1441"/>
                  <a:gd name="T36" fmla="+- 0 8986 8925"/>
                  <a:gd name="T37" fmla="*/ T36 w 1373"/>
                  <a:gd name="T38" fmla="+- 0 2053 1315"/>
                  <a:gd name="T39" fmla="*/ 2053 h 1441"/>
                  <a:gd name="T40" fmla="+- 0 8955 8925"/>
                  <a:gd name="T41" fmla="*/ T40 w 1373"/>
                  <a:gd name="T42" fmla="+- 0 2025 1315"/>
                  <a:gd name="T43" fmla="*/ 2025 h 1441"/>
                  <a:gd name="T44" fmla="+- 0 8925 8925"/>
                  <a:gd name="T45" fmla="*/ T44 w 1373"/>
                  <a:gd name="T46" fmla="+- 0 1969 1315"/>
                  <a:gd name="T47" fmla="*/ 1969 h 1441"/>
                  <a:gd name="T48" fmla="+- 0 8936 8925"/>
                  <a:gd name="T49" fmla="*/ T48 w 1373"/>
                  <a:gd name="T50" fmla="+- 0 1931 1315"/>
                  <a:gd name="T51" fmla="*/ 1931 h 1441"/>
                  <a:gd name="T52" fmla="+- 0 8996 8925"/>
                  <a:gd name="T53" fmla="*/ T52 w 1373"/>
                  <a:gd name="T54" fmla="+- 0 1894 1315"/>
                  <a:gd name="T55" fmla="*/ 1894 h 1441"/>
                  <a:gd name="T56" fmla="+- 0 8973 8925"/>
                  <a:gd name="T57" fmla="*/ T56 w 1373"/>
                  <a:gd name="T58" fmla="+- 0 1859 1315"/>
                  <a:gd name="T59" fmla="*/ 1859 h 1441"/>
                  <a:gd name="T60" fmla="+- 0 8958 8925"/>
                  <a:gd name="T61" fmla="*/ T60 w 1373"/>
                  <a:gd name="T62" fmla="+- 0 1797 1315"/>
                  <a:gd name="T63" fmla="*/ 1797 h 1441"/>
                  <a:gd name="T64" fmla="+- 0 8977 8925"/>
                  <a:gd name="T65" fmla="*/ T64 w 1373"/>
                  <a:gd name="T66" fmla="+- 0 1763 1315"/>
                  <a:gd name="T67" fmla="*/ 1763 h 1441"/>
                  <a:gd name="T68" fmla="+- 0 9045 8925"/>
                  <a:gd name="T69" fmla="*/ T68 w 1373"/>
                  <a:gd name="T70" fmla="+- 0 1742 1315"/>
                  <a:gd name="T71" fmla="*/ 1742 h 1441"/>
                  <a:gd name="T72" fmla="+- 0 9031 8925"/>
                  <a:gd name="T73" fmla="*/ T72 w 1373"/>
                  <a:gd name="T74" fmla="+- 0 1702 1315"/>
                  <a:gd name="T75" fmla="*/ 1702 h 1441"/>
                  <a:gd name="T76" fmla="+- 0 9031 8925"/>
                  <a:gd name="T77" fmla="*/ T76 w 1373"/>
                  <a:gd name="T78" fmla="+- 0 1639 1315"/>
                  <a:gd name="T79" fmla="*/ 1639 h 1441"/>
                  <a:gd name="T80" fmla="+- 0 9058 8925"/>
                  <a:gd name="T81" fmla="*/ T80 w 1373"/>
                  <a:gd name="T82" fmla="+- 0 1611 1315"/>
                  <a:gd name="T83" fmla="*/ 1611 h 1441"/>
                  <a:gd name="T84" fmla="+- 0 9129 8925"/>
                  <a:gd name="T85" fmla="*/ T84 w 1373"/>
                  <a:gd name="T86" fmla="+- 0 1607 1315"/>
                  <a:gd name="T87" fmla="*/ 1607 h 1441"/>
                  <a:gd name="T88" fmla="+- 0 9128 8925"/>
                  <a:gd name="T89" fmla="*/ T88 w 1373"/>
                  <a:gd name="T90" fmla="+- 0 1531 1315"/>
                  <a:gd name="T91" fmla="*/ 1531 h 1441"/>
                  <a:gd name="T92" fmla="+- 0 9199 8925"/>
                  <a:gd name="T93" fmla="*/ T92 w 1373"/>
                  <a:gd name="T94" fmla="+- 0 1487 1315"/>
                  <a:gd name="T95" fmla="*/ 1487 h 1441"/>
                  <a:gd name="T96" fmla="+- 0 10069 8925"/>
                  <a:gd name="T97" fmla="*/ T96 w 1373"/>
                  <a:gd name="T98" fmla="+- 0 1498 1315"/>
                  <a:gd name="T99" fmla="*/ 1498 h 1441"/>
                  <a:gd name="T100" fmla="+- 0 10097 8925"/>
                  <a:gd name="T101" fmla="*/ T100 w 1373"/>
                  <a:gd name="T102" fmla="+- 0 1520 1315"/>
                  <a:gd name="T103" fmla="*/ 1520 h 1441"/>
                  <a:gd name="T104" fmla="+- 0 10102 8925"/>
                  <a:gd name="T105" fmla="*/ T104 w 1373"/>
                  <a:gd name="T106" fmla="+- 0 1562 1315"/>
                  <a:gd name="T107" fmla="*/ 1562 h 1441"/>
                  <a:gd name="T108" fmla="+- 0 10107 8925"/>
                  <a:gd name="T109" fmla="*/ T108 w 1373"/>
                  <a:gd name="T110" fmla="+- 0 1608 1315"/>
                  <a:gd name="T111" fmla="*/ 1608 h 1441"/>
                  <a:gd name="T112" fmla="+- 0 10205 8925"/>
                  <a:gd name="T113" fmla="*/ T112 w 1373"/>
                  <a:gd name="T114" fmla="+- 0 1675 1315"/>
                  <a:gd name="T115" fmla="*/ 1675 h 1441"/>
                  <a:gd name="T116" fmla="+- 0 10178 8925"/>
                  <a:gd name="T117" fmla="*/ T116 w 1373"/>
                  <a:gd name="T118" fmla="+- 0 1742 1315"/>
                  <a:gd name="T119" fmla="*/ 1742 h 1441"/>
                  <a:gd name="T120" fmla="+- 0 10217 8925"/>
                  <a:gd name="T121" fmla="*/ T120 w 1373"/>
                  <a:gd name="T122" fmla="+- 0 1756 1315"/>
                  <a:gd name="T123" fmla="*/ 1756 h 1441"/>
                  <a:gd name="T124" fmla="+- 0 10265 8925"/>
                  <a:gd name="T125" fmla="*/ T124 w 1373"/>
                  <a:gd name="T126" fmla="+- 0 1797 1315"/>
                  <a:gd name="T127" fmla="*/ 1797 h 1441"/>
                  <a:gd name="T128" fmla="+- 0 10269 8925"/>
                  <a:gd name="T129" fmla="*/ T128 w 1373"/>
                  <a:gd name="T130" fmla="+- 0 1836 1315"/>
                  <a:gd name="T131" fmla="*/ 1836 h 1441"/>
                  <a:gd name="T132" fmla="+- 0 10227 8925"/>
                  <a:gd name="T133" fmla="*/ T132 w 1373"/>
                  <a:gd name="T134" fmla="+- 0 1894 1315"/>
                  <a:gd name="T135" fmla="*/ 1894 h 1441"/>
                  <a:gd name="T136" fmla="+- 0 10261 8925"/>
                  <a:gd name="T137" fmla="*/ T136 w 1373"/>
                  <a:gd name="T138" fmla="+- 0 1917 1315"/>
                  <a:gd name="T139" fmla="*/ 1917 h 1441"/>
                  <a:gd name="T140" fmla="+- 0 10297 8925"/>
                  <a:gd name="T141" fmla="*/ T140 w 1373"/>
                  <a:gd name="T142" fmla="+- 0 1969 1315"/>
                  <a:gd name="T143" fmla="*/ 1969 h 1441"/>
                  <a:gd name="T144" fmla="+- 0 10291 8925"/>
                  <a:gd name="T145" fmla="*/ T144 w 1373"/>
                  <a:gd name="T146" fmla="+- 0 2007 1315"/>
                  <a:gd name="T147" fmla="*/ 2007 h 1441"/>
                  <a:gd name="T148" fmla="+- 0 10236 8925"/>
                  <a:gd name="T149" fmla="*/ T148 w 1373"/>
                  <a:gd name="T150" fmla="+- 0 2053 1315"/>
                  <a:gd name="T151" fmla="*/ 2053 h 1441"/>
                  <a:gd name="T152" fmla="+- 0 10264 8925"/>
                  <a:gd name="T153" fmla="*/ T152 w 1373"/>
                  <a:gd name="T154" fmla="+- 0 2084 1315"/>
                  <a:gd name="T155" fmla="*/ 2084 h 1441"/>
                  <a:gd name="T156" fmla="+- 0 10287 8925"/>
                  <a:gd name="T157" fmla="*/ T156 w 1373"/>
                  <a:gd name="T158" fmla="+- 0 2144 1315"/>
                  <a:gd name="T159" fmla="*/ 2144 h 1441"/>
                  <a:gd name="T160" fmla="+- 0 10271 8925"/>
                  <a:gd name="T161" fmla="*/ T160 w 1373"/>
                  <a:gd name="T162" fmla="+- 0 2179 1315"/>
                  <a:gd name="T163" fmla="*/ 2179 h 1441"/>
                  <a:gd name="T164" fmla="+- 0 10207 8925"/>
                  <a:gd name="T165" fmla="*/ T164 w 1373"/>
                  <a:gd name="T166" fmla="+- 0 2209 1315"/>
                  <a:gd name="T167" fmla="*/ 2209 h 1441"/>
                  <a:gd name="T168" fmla="+- 0 10226 8925"/>
                  <a:gd name="T169" fmla="*/ T168 w 1373"/>
                  <a:gd name="T170" fmla="+- 0 2247 1315"/>
                  <a:gd name="T171" fmla="*/ 2247 h 1441"/>
                  <a:gd name="T172" fmla="+- 0 10233 8925"/>
                  <a:gd name="T173" fmla="*/ T172 w 1373"/>
                  <a:gd name="T174" fmla="+- 0 2310 1315"/>
                  <a:gd name="T175" fmla="*/ 2310 h 1441"/>
                  <a:gd name="T176" fmla="+- 0 10210 8925"/>
                  <a:gd name="T177" fmla="*/ T176 w 1373"/>
                  <a:gd name="T178" fmla="+- 0 2341 1315"/>
                  <a:gd name="T179" fmla="*/ 2341 h 1441"/>
                  <a:gd name="T180" fmla="+- 0 10140 8925"/>
                  <a:gd name="T181" fmla="*/ T180 w 1373"/>
                  <a:gd name="T182" fmla="+- 0 2354 1315"/>
                  <a:gd name="T183" fmla="*/ 2354 h 1441"/>
                  <a:gd name="T184" fmla="+- 0 10149 8925"/>
                  <a:gd name="T185" fmla="*/ T184 w 1373"/>
                  <a:gd name="T186" fmla="+- 0 2395 1315"/>
                  <a:gd name="T187" fmla="*/ 2395 h 1441"/>
                  <a:gd name="T188" fmla="+- 0 10141 8925"/>
                  <a:gd name="T189" fmla="*/ T188 w 1373"/>
                  <a:gd name="T190" fmla="+- 0 2458 1315"/>
                  <a:gd name="T191" fmla="*/ 2458 h 1441"/>
                  <a:gd name="T192" fmla="+- 0 10122 8925"/>
                  <a:gd name="T193" fmla="*/ T192 w 1373"/>
                  <a:gd name="T194" fmla="+- 0 2476 1315"/>
                  <a:gd name="T195" fmla="*/ 2476 h 1441"/>
                  <a:gd name="T196" fmla="+- 0 9170 8925"/>
                  <a:gd name="T197" fmla="*/ T196 w 1373"/>
                  <a:gd name="T198" fmla="+- 0 2478 1315"/>
                  <a:gd name="T199" fmla="*/ 2478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</a:cxnLst>
                <a:rect l="0" t="0" r="r" b="b"/>
                <a:pathLst>
                  <a:path w="1373" h="1441">
                    <a:moveTo>
                      <a:pt x="216" y="1163"/>
                    </a:moveTo>
                    <a:lnTo>
                      <a:pt x="182" y="1158"/>
                    </a:lnTo>
                    <a:lnTo>
                      <a:pt x="157" y="1143"/>
                    </a:lnTo>
                    <a:lnTo>
                      <a:pt x="144" y="1125"/>
                    </a:lnTo>
                    <a:lnTo>
                      <a:pt x="140" y="1108"/>
                    </a:lnTo>
                    <a:lnTo>
                      <a:pt x="144" y="1082"/>
                    </a:lnTo>
                    <a:lnTo>
                      <a:pt x="158" y="1039"/>
                    </a:lnTo>
                    <a:lnTo>
                      <a:pt x="145" y="1036"/>
                    </a:lnTo>
                    <a:lnTo>
                      <a:pt x="86" y="1016"/>
                    </a:lnTo>
                    <a:lnTo>
                      <a:pt x="56" y="957"/>
                    </a:lnTo>
                    <a:lnTo>
                      <a:pt x="67" y="934"/>
                    </a:lnTo>
                    <a:lnTo>
                      <a:pt x="91" y="894"/>
                    </a:lnTo>
                    <a:lnTo>
                      <a:pt x="79" y="889"/>
                    </a:lnTo>
                    <a:lnTo>
                      <a:pt x="54" y="875"/>
                    </a:lnTo>
                    <a:lnTo>
                      <a:pt x="27" y="854"/>
                    </a:lnTo>
                    <a:lnTo>
                      <a:pt x="11" y="829"/>
                    </a:lnTo>
                    <a:lnTo>
                      <a:pt x="8" y="807"/>
                    </a:lnTo>
                    <a:lnTo>
                      <a:pt x="12" y="790"/>
                    </a:lnTo>
                    <a:lnTo>
                      <a:pt x="29" y="770"/>
                    </a:lnTo>
                    <a:lnTo>
                      <a:pt x="61" y="738"/>
                    </a:lnTo>
                    <a:lnTo>
                      <a:pt x="52" y="730"/>
                    </a:lnTo>
                    <a:lnTo>
                      <a:pt x="30" y="710"/>
                    </a:lnTo>
                    <a:lnTo>
                      <a:pt x="9" y="683"/>
                    </a:lnTo>
                    <a:lnTo>
                      <a:pt x="0" y="654"/>
                    </a:lnTo>
                    <a:lnTo>
                      <a:pt x="3" y="632"/>
                    </a:lnTo>
                    <a:lnTo>
                      <a:pt x="11" y="616"/>
                    </a:lnTo>
                    <a:lnTo>
                      <a:pt x="32" y="601"/>
                    </a:lnTo>
                    <a:lnTo>
                      <a:pt x="71" y="579"/>
                    </a:lnTo>
                    <a:lnTo>
                      <a:pt x="63" y="568"/>
                    </a:lnTo>
                    <a:lnTo>
                      <a:pt x="48" y="544"/>
                    </a:lnTo>
                    <a:lnTo>
                      <a:pt x="34" y="512"/>
                    </a:lnTo>
                    <a:lnTo>
                      <a:pt x="33" y="482"/>
                    </a:lnTo>
                    <a:lnTo>
                      <a:pt x="41" y="461"/>
                    </a:lnTo>
                    <a:lnTo>
                      <a:pt x="52" y="448"/>
                    </a:lnTo>
                    <a:lnTo>
                      <a:pt x="76" y="439"/>
                    </a:lnTo>
                    <a:lnTo>
                      <a:pt x="120" y="427"/>
                    </a:lnTo>
                    <a:lnTo>
                      <a:pt x="115" y="415"/>
                    </a:lnTo>
                    <a:lnTo>
                      <a:pt x="106" y="387"/>
                    </a:lnTo>
                    <a:lnTo>
                      <a:pt x="100" y="353"/>
                    </a:lnTo>
                    <a:lnTo>
                      <a:pt x="106" y="324"/>
                    </a:lnTo>
                    <a:lnTo>
                      <a:pt x="119" y="305"/>
                    </a:lnTo>
                    <a:lnTo>
                      <a:pt x="133" y="296"/>
                    </a:lnTo>
                    <a:lnTo>
                      <a:pt x="159" y="293"/>
                    </a:lnTo>
                    <a:lnTo>
                      <a:pt x="204" y="292"/>
                    </a:lnTo>
                    <a:lnTo>
                      <a:pt x="202" y="280"/>
                    </a:lnTo>
                    <a:lnTo>
                      <a:pt x="203" y="216"/>
                    </a:lnTo>
                    <a:lnTo>
                      <a:pt x="249" y="169"/>
                    </a:lnTo>
                    <a:lnTo>
                      <a:pt x="274" y="172"/>
                    </a:lnTo>
                    <a:lnTo>
                      <a:pt x="318" y="183"/>
                    </a:lnTo>
                    <a:lnTo>
                      <a:pt x="1144" y="183"/>
                    </a:lnTo>
                    <a:lnTo>
                      <a:pt x="1157" y="189"/>
                    </a:lnTo>
                    <a:lnTo>
                      <a:pt x="1172" y="205"/>
                    </a:lnTo>
                    <a:lnTo>
                      <a:pt x="1179" y="221"/>
                    </a:lnTo>
                    <a:lnTo>
                      <a:pt x="1177" y="247"/>
                    </a:lnTo>
                    <a:lnTo>
                      <a:pt x="1169" y="292"/>
                    </a:lnTo>
                    <a:lnTo>
                      <a:pt x="1182" y="293"/>
                    </a:lnTo>
                    <a:lnTo>
                      <a:pt x="1243" y="305"/>
                    </a:lnTo>
                    <a:lnTo>
                      <a:pt x="1280" y="360"/>
                    </a:lnTo>
                    <a:lnTo>
                      <a:pt x="1272" y="385"/>
                    </a:lnTo>
                    <a:lnTo>
                      <a:pt x="1253" y="427"/>
                    </a:lnTo>
                    <a:lnTo>
                      <a:pt x="1265" y="430"/>
                    </a:lnTo>
                    <a:lnTo>
                      <a:pt x="1292" y="441"/>
                    </a:lnTo>
                    <a:lnTo>
                      <a:pt x="1322" y="458"/>
                    </a:lnTo>
                    <a:lnTo>
                      <a:pt x="1340" y="482"/>
                    </a:lnTo>
                    <a:lnTo>
                      <a:pt x="1346" y="504"/>
                    </a:lnTo>
                    <a:lnTo>
                      <a:pt x="1344" y="521"/>
                    </a:lnTo>
                    <a:lnTo>
                      <a:pt x="1330" y="543"/>
                    </a:lnTo>
                    <a:lnTo>
                      <a:pt x="1302" y="579"/>
                    </a:lnTo>
                    <a:lnTo>
                      <a:pt x="1312" y="585"/>
                    </a:lnTo>
                    <a:lnTo>
                      <a:pt x="1336" y="602"/>
                    </a:lnTo>
                    <a:lnTo>
                      <a:pt x="1360" y="626"/>
                    </a:lnTo>
                    <a:lnTo>
                      <a:pt x="1372" y="654"/>
                    </a:lnTo>
                    <a:lnTo>
                      <a:pt x="1373" y="676"/>
                    </a:lnTo>
                    <a:lnTo>
                      <a:pt x="1366" y="692"/>
                    </a:lnTo>
                    <a:lnTo>
                      <a:pt x="1348" y="710"/>
                    </a:lnTo>
                    <a:lnTo>
                      <a:pt x="1311" y="738"/>
                    </a:lnTo>
                    <a:lnTo>
                      <a:pt x="1320" y="747"/>
                    </a:lnTo>
                    <a:lnTo>
                      <a:pt x="1339" y="769"/>
                    </a:lnTo>
                    <a:lnTo>
                      <a:pt x="1357" y="799"/>
                    </a:lnTo>
                    <a:lnTo>
                      <a:pt x="1362" y="829"/>
                    </a:lnTo>
                    <a:lnTo>
                      <a:pt x="1356" y="850"/>
                    </a:lnTo>
                    <a:lnTo>
                      <a:pt x="1346" y="864"/>
                    </a:lnTo>
                    <a:lnTo>
                      <a:pt x="1324" y="877"/>
                    </a:lnTo>
                    <a:lnTo>
                      <a:pt x="1282" y="894"/>
                    </a:lnTo>
                    <a:lnTo>
                      <a:pt x="1288" y="905"/>
                    </a:lnTo>
                    <a:lnTo>
                      <a:pt x="1301" y="932"/>
                    </a:lnTo>
                    <a:lnTo>
                      <a:pt x="1311" y="965"/>
                    </a:lnTo>
                    <a:lnTo>
                      <a:pt x="1308" y="995"/>
                    </a:lnTo>
                    <a:lnTo>
                      <a:pt x="1298" y="1015"/>
                    </a:lnTo>
                    <a:lnTo>
                      <a:pt x="1285" y="1026"/>
                    </a:lnTo>
                    <a:lnTo>
                      <a:pt x="1260" y="1032"/>
                    </a:lnTo>
                    <a:lnTo>
                      <a:pt x="1215" y="1039"/>
                    </a:lnTo>
                    <a:lnTo>
                      <a:pt x="1219" y="1051"/>
                    </a:lnTo>
                    <a:lnTo>
                      <a:pt x="1224" y="1080"/>
                    </a:lnTo>
                    <a:lnTo>
                      <a:pt x="1226" y="1114"/>
                    </a:lnTo>
                    <a:lnTo>
                      <a:pt x="1216" y="1143"/>
                    </a:lnTo>
                    <a:lnTo>
                      <a:pt x="1201" y="1159"/>
                    </a:lnTo>
                    <a:lnTo>
                      <a:pt x="1197" y="1161"/>
                    </a:lnTo>
                    <a:lnTo>
                      <a:pt x="258" y="1161"/>
                    </a:lnTo>
                    <a:lnTo>
                      <a:pt x="245" y="1163"/>
                    </a:lnTo>
                    <a:lnTo>
                      <a:pt x="216" y="1163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5" name="Freeform 262">
                <a:extLst>
                  <a:ext uri="{FF2B5EF4-FFF2-40B4-BE49-F238E27FC236}">
                    <a16:creationId xmlns:a16="http://schemas.microsoft.com/office/drawing/2014/main" xmlns="" id="{69027471-8320-424D-BCE6-83697C960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10069 8925"/>
                  <a:gd name="T1" fmla="*/ T0 w 1373"/>
                  <a:gd name="T2" fmla="+- 0 1498 1315"/>
                  <a:gd name="T3" fmla="*/ 1498 h 1441"/>
                  <a:gd name="T4" fmla="+- 0 9979 8925"/>
                  <a:gd name="T5" fmla="*/ T4 w 1373"/>
                  <a:gd name="T6" fmla="+- 0 1498 1315"/>
                  <a:gd name="T7" fmla="*/ 1498 h 1441"/>
                  <a:gd name="T8" fmla="+- 0 9992 8925"/>
                  <a:gd name="T9" fmla="*/ T8 w 1373"/>
                  <a:gd name="T10" fmla="+- 0 1495 1315"/>
                  <a:gd name="T11" fmla="*/ 1495 h 1441"/>
                  <a:gd name="T12" fmla="+- 0 10021 8925"/>
                  <a:gd name="T13" fmla="*/ T12 w 1373"/>
                  <a:gd name="T14" fmla="+- 0 1491 1315"/>
                  <a:gd name="T15" fmla="*/ 1491 h 1441"/>
                  <a:gd name="T16" fmla="+- 0 10055 8925"/>
                  <a:gd name="T17" fmla="*/ T16 w 1373"/>
                  <a:gd name="T18" fmla="+- 0 1492 1315"/>
                  <a:gd name="T19" fmla="*/ 1492 h 1441"/>
                  <a:gd name="T20" fmla="+- 0 10069 8925"/>
                  <a:gd name="T21" fmla="*/ T20 w 1373"/>
                  <a:gd name="T22" fmla="+- 0 1498 1315"/>
                  <a:gd name="T23" fmla="*/ 1498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373" h="1441">
                    <a:moveTo>
                      <a:pt x="1144" y="183"/>
                    </a:moveTo>
                    <a:lnTo>
                      <a:pt x="1054" y="183"/>
                    </a:lnTo>
                    <a:lnTo>
                      <a:pt x="1067" y="180"/>
                    </a:lnTo>
                    <a:lnTo>
                      <a:pt x="1096" y="176"/>
                    </a:lnTo>
                    <a:lnTo>
                      <a:pt x="1130" y="177"/>
                    </a:lnTo>
                    <a:lnTo>
                      <a:pt x="1144" y="183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6" name="Freeform 263">
                <a:extLst>
                  <a:ext uri="{FF2B5EF4-FFF2-40B4-BE49-F238E27FC236}">
                    <a16:creationId xmlns:a16="http://schemas.microsoft.com/office/drawing/2014/main" xmlns="" id="{E149ECAB-FA80-46D3-918D-AE5F78AE2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236 8925"/>
                  <a:gd name="T1" fmla="*/ T0 w 1373"/>
                  <a:gd name="T2" fmla="+- 0 2586 1315"/>
                  <a:gd name="T3" fmla="*/ 2586 h 1441"/>
                  <a:gd name="T4" fmla="+- 0 9207 8925"/>
                  <a:gd name="T5" fmla="*/ T4 w 1373"/>
                  <a:gd name="T6" fmla="+- 0 2577 1315"/>
                  <a:gd name="T7" fmla="*/ 2577 h 1441"/>
                  <a:gd name="T8" fmla="+- 0 9190 8925"/>
                  <a:gd name="T9" fmla="*/ T8 w 1373"/>
                  <a:gd name="T10" fmla="+- 0 2563 1315"/>
                  <a:gd name="T11" fmla="*/ 2563 h 1441"/>
                  <a:gd name="T12" fmla="+- 0 9182 8925"/>
                  <a:gd name="T13" fmla="*/ T12 w 1373"/>
                  <a:gd name="T14" fmla="+- 0 2548 1315"/>
                  <a:gd name="T15" fmla="*/ 2548 h 1441"/>
                  <a:gd name="T16" fmla="+- 0 9180 8925"/>
                  <a:gd name="T17" fmla="*/ T16 w 1373"/>
                  <a:gd name="T18" fmla="+- 0 2522 1315"/>
                  <a:gd name="T19" fmla="*/ 2522 h 1441"/>
                  <a:gd name="T20" fmla="+- 0 9183 8925"/>
                  <a:gd name="T21" fmla="*/ T20 w 1373"/>
                  <a:gd name="T22" fmla="+- 0 2476 1315"/>
                  <a:gd name="T23" fmla="*/ 2476 h 1441"/>
                  <a:gd name="T24" fmla="+- 0 10040 8925"/>
                  <a:gd name="T25" fmla="*/ T24 w 1373"/>
                  <a:gd name="T26" fmla="+- 0 2476 1315"/>
                  <a:gd name="T27" fmla="*/ 2476 h 1441"/>
                  <a:gd name="T28" fmla="+- 0 10040 8925"/>
                  <a:gd name="T29" fmla="*/ T28 w 1373"/>
                  <a:gd name="T30" fmla="+- 0 2489 1315"/>
                  <a:gd name="T31" fmla="*/ 2489 h 1441"/>
                  <a:gd name="T32" fmla="+- 0 10039 8925"/>
                  <a:gd name="T33" fmla="*/ T32 w 1373"/>
                  <a:gd name="T34" fmla="+- 0 2519 1315"/>
                  <a:gd name="T35" fmla="*/ 2519 h 1441"/>
                  <a:gd name="T36" fmla="+- 0 10032 8925"/>
                  <a:gd name="T37" fmla="*/ T36 w 1373"/>
                  <a:gd name="T38" fmla="+- 0 2552 1315"/>
                  <a:gd name="T39" fmla="*/ 2552 h 1441"/>
                  <a:gd name="T40" fmla="+- 0 10020 8925"/>
                  <a:gd name="T41" fmla="*/ T40 w 1373"/>
                  <a:gd name="T42" fmla="+- 0 2570 1315"/>
                  <a:gd name="T43" fmla="*/ 2570 h 1441"/>
                  <a:gd name="T44" fmla="+- 0 9310 8925"/>
                  <a:gd name="T45" fmla="*/ T44 w 1373"/>
                  <a:gd name="T46" fmla="+- 0 2570 1315"/>
                  <a:gd name="T47" fmla="*/ 2570 h 1441"/>
                  <a:gd name="T48" fmla="+- 0 9298 8925"/>
                  <a:gd name="T49" fmla="*/ T48 w 1373"/>
                  <a:gd name="T50" fmla="+- 0 2574 1315"/>
                  <a:gd name="T51" fmla="*/ 2574 h 1441"/>
                  <a:gd name="T52" fmla="+- 0 9270 8925"/>
                  <a:gd name="T53" fmla="*/ T52 w 1373"/>
                  <a:gd name="T54" fmla="+- 0 2582 1315"/>
                  <a:gd name="T55" fmla="*/ 2582 h 1441"/>
                  <a:gd name="T56" fmla="+- 0 9236 8925"/>
                  <a:gd name="T57" fmla="*/ T56 w 1373"/>
                  <a:gd name="T58" fmla="+- 0 2586 1315"/>
                  <a:gd name="T59" fmla="*/ 2586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373" h="1441">
                    <a:moveTo>
                      <a:pt x="311" y="1271"/>
                    </a:moveTo>
                    <a:lnTo>
                      <a:pt x="282" y="1262"/>
                    </a:lnTo>
                    <a:lnTo>
                      <a:pt x="265" y="1248"/>
                    </a:lnTo>
                    <a:lnTo>
                      <a:pt x="257" y="1233"/>
                    </a:lnTo>
                    <a:lnTo>
                      <a:pt x="255" y="1207"/>
                    </a:lnTo>
                    <a:lnTo>
                      <a:pt x="258" y="1161"/>
                    </a:lnTo>
                    <a:lnTo>
                      <a:pt x="1115" y="1161"/>
                    </a:lnTo>
                    <a:lnTo>
                      <a:pt x="1115" y="1174"/>
                    </a:lnTo>
                    <a:lnTo>
                      <a:pt x="1114" y="1204"/>
                    </a:lnTo>
                    <a:lnTo>
                      <a:pt x="1107" y="1237"/>
                    </a:lnTo>
                    <a:lnTo>
                      <a:pt x="1095" y="1255"/>
                    </a:lnTo>
                    <a:lnTo>
                      <a:pt x="385" y="1255"/>
                    </a:lnTo>
                    <a:lnTo>
                      <a:pt x="373" y="1259"/>
                    </a:lnTo>
                    <a:lnTo>
                      <a:pt x="345" y="1267"/>
                    </a:lnTo>
                    <a:lnTo>
                      <a:pt x="311" y="1271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7" name="Freeform 264">
                <a:extLst>
                  <a:ext uri="{FF2B5EF4-FFF2-40B4-BE49-F238E27FC236}">
                    <a16:creationId xmlns:a16="http://schemas.microsoft.com/office/drawing/2014/main" xmlns="" id="{595ACBB4-2BC8-47A6-B672-B13922714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10085 8925"/>
                  <a:gd name="T1" fmla="*/ T0 w 1373"/>
                  <a:gd name="T2" fmla="+- 0 2482 1315"/>
                  <a:gd name="T3" fmla="*/ 2482 h 1441"/>
                  <a:gd name="T4" fmla="+- 0 10040 8925"/>
                  <a:gd name="T5" fmla="*/ T4 w 1373"/>
                  <a:gd name="T6" fmla="+- 0 2476 1315"/>
                  <a:gd name="T7" fmla="*/ 2476 h 1441"/>
                  <a:gd name="T8" fmla="+- 0 10122 8925"/>
                  <a:gd name="T9" fmla="*/ T8 w 1373"/>
                  <a:gd name="T10" fmla="+- 0 2476 1315"/>
                  <a:gd name="T11" fmla="*/ 2476 h 1441"/>
                  <a:gd name="T12" fmla="+- 0 10111 8925"/>
                  <a:gd name="T13" fmla="*/ T12 w 1373"/>
                  <a:gd name="T14" fmla="+- 0 2482 1315"/>
                  <a:gd name="T15" fmla="*/ 2482 h 1441"/>
                  <a:gd name="T16" fmla="+- 0 10085 8925"/>
                  <a:gd name="T17" fmla="*/ T16 w 1373"/>
                  <a:gd name="T18" fmla="+- 0 2482 1315"/>
                  <a:gd name="T19" fmla="*/ 2482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73" h="1441">
                    <a:moveTo>
                      <a:pt x="1160" y="1167"/>
                    </a:moveTo>
                    <a:lnTo>
                      <a:pt x="1115" y="1161"/>
                    </a:lnTo>
                    <a:lnTo>
                      <a:pt x="1197" y="1161"/>
                    </a:lnTo>
                    <a:lnTo>
                      <a:pt x="1186" y="1167"/>
                    </a:lnTo>
                    <a:lnTo>
                      <a:pt x="1160" y="1167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8" name="Freeform 265">
                <a:extLst>
                  <a:ext uri="{FF2B5EF4-FFF2-40B4-BE49-F238E27FC236}">
                    <a16:creationId xmlns:a16="http://schemas.microsoft.com/office/drawing/2014/main" xmlns="" id="{02CB166C-604D-4843-9A38-791528C11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388 8925"/>
                  <a:gd name="T1" fmla="*/ T0 w 1373"/>
                  <a:gd name="T2" fmla="+- 0 2662 1315"/>
                  <a:gd name="T3" fmla="*/ 2662 h 1441"/>
                  <a:gd name="T4" fmla="+- 0 9327 8925"/>
                  <a:gd name="T5" fmla="*/ T4 w 1373"/>
                  <a:gd name="T6" fmla="+- 0 2640 1315"/>
                  <a:gd name="T7" fmla="*/ 2640 h 1441"/>
                  <a:gd name="T8" fmla="+- 0 9310 8925"/>
                  <a:gd name="T9" fmla="*/ T8 w 1373"/>
                  <a:gd name="T10" fmla="+- 0 2570 1315"/>
                  <a:gd name="T11" fmla="*/ 2570 h 1441"/>
                  <a:gd name="T12" fmla="+- 0 9913 8925"/>
                  <a:gd name="T13" fmla="*/ T12 w 1373"/>
                  <a:gd name="T14" fmla="+- 0 2570 1315"/>
                  <a:gd name="T15" fmla="*/ 2570 h 1441"/>
                  <a:gd name="T16" fmla="+- 0 9910 8925"/>
                  <a:gd name="T17" fmla="*/ T16 w 1373"/>
                  <a:gd name="T18" fmla="+- 0 2583 1315"/>
                  <a:gd name="T19" fmla="*/ 2583 h 1441"/>
                  <a:gd name="T20" fmla="+- 0 9901 8925"/>
                  <a:gd name="T21" fmla="*/ T20 w 1373"/>
                  <a:gd name="T22" fmla="+- 0 2611 1315"/>
                  <a:gd name="T23" fmla="*/ 2611 h 1441"/>
                  <a:gd name="T24" fmla="+- 0 9893 8925"/>
                  <a:gd name="T25" fmla="*/ T24 w 1373"/>
                  <a:gd name="T26" fmla="+- 0 2629 1315"/>
                  <a:gd name="T27" fmla="*/ 2629 h 1441"/>
                  <a:gd name="T28" fmla="+- 0 9456 8925"/>
                  <a:gd name="T29" fmla="*/ T28 w 1373"/>
                  <a:gd name="T30" fmla="+- 0 2629 1315"/>
                  <a:gd name="T31" fmla="*/ 2629 h 1441"/>
                  <a:gd name="T32" fmla="+- 0 9445 8925"/>
                  <a:gd name="T33" fmla="*/ T32 w 1373"/>
                  <a:gd name="T34" fmla="+- 0 2636 1315"/>
                  <a:gd name="T35" fmla="*/ 2636 h 1441"/>
                  <a:gd name="T36" fmla="+- 0 9420 8925"/>
                  <a:gd name="T37" fmla="*/ T36 w 1373"/>
                  <a:gd name="T38" fmla="+- 0 2650 1315"/>
                  <a:gd name="T39" fmla="*/ 2650 h 1441"/>
                  <a:gd name="T40" fmla="+- 0 9388 8925"/>
                  <a:gd name="T41" fmla="*/ T40 w 1373"/>
                  <a:gd name="T42" fmla="+- 0 2662 1315"/>
                  <a:gd name="T43" fmla="*/ 2662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373" h="1441">
                    <a:moveTo>
                      <a:pt x="463" y="1347"/>
                    </a:moveTo>
                    <a:lnTo>
                      <a:pt x="402" y="1325"/>
                    </a:lnTo>
                    <a:lnTo>
                      <a:pt x="385" y="1255"/>
                    </a:lnTo>
                    <a:lnTo>
                      <a:pt x="988" y="1255"/>
                    </a:lnTo>
                    <a:lnTo>
                      <a:pt x="985" y="1268"/>
                    </a:lnTo>
                    <a:lnTo>
                      <a:pt x="976" y="1296"/>
                    </a:lnTo>
                    <a:lnTo>
                      <a:pt x="968" y="1314"/>
                    </a:lnTo>
                    <a:lnTo>
                      <a:pt x="531" y="1314"/>
                    </a:lnTo>
                    <a:lnTo>
                      <a:pt x="520" y="1321"/>
                    </a:lnTo>
                    <a:lnTo>
                      <a:pt x="495" y="1335"/>
                    </a:lnTo>
                    <a:lnTo>
                      <a:pt x="463" y="1347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299" name="Freeform 266">
                <a:extLst>
                  <a:ext uri="{FF2B5EF4-FFF2-40B4-BE49-F238E27FC236}">
                    <a16:creationId xmlns:a16="http://schemas.microsoft.com/office/drawing/2014/main" xmlns="" id="{0097D27C-5835-4C7B-98DC-8E1E84088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980 8925"/>
                  <a:gd name="T1" fmla="*/ T0 w 1373"/>
                  <a:gd name="T2" fmla="+- 0 2593 1315"/>
                  <a:gd name="T3" fmla="*/ 2593 h 1441"/>
                  <a:gd name="T4" fmla="+- 0 9955 8925"/>
                  <a:gd name="T5" fmla="*/ T4 w 1373"/>
                  <a:gd name="T6" fmla="+- 0 2587 1315"/>
                  <a:gd name="T7" fmla="*/ 2587 h 1441"/>
                  <a:gd name="T8" fmla="+- 0 9913 8925"/>
                  <a:gd name="T9" fmla="*/ T8 w 1373"/>
                  <a:gd name="T10" fmla="+- 0 2570 1315"/>
                  <a:gd name="T11" fmla="*/ 2570 h 1441"/>
                  <a:gd name="T12" fmla="+- 0 10020 8925"/>
                  <a:gd name="T13" fmla="*/ T12 w 1373"/>
                  <a:gd name="T14" fmla="+- 0 2570 1315"/>
                  <a:gd name="T15" fmla="*/ 2570 h 1441"/>
                  <a:gd name="T16" fmla="+- 0 10015 8925"/>
                  <a:gd name="T17" fmla="*/ T16 w 1373"/>
                  <a:gd name="T18" fmla="+- 0 2577 1315"/>
                  <a:gd name="T19" fmla="*/ 2577 h 1441"/>
                  <a:gd name="T20" fmla="+- 0 9997 8925"/>
                  <a:gd name="T21" fmla="*/ T20 w 1373"/>
                  <a:gd name="T22" fmla="+- 0 2590 1315"/>
                  <a:gd name="T23" fmla="*/ 2590 h 1441"/>
                  <a:gd name="T24" fmla="+- 0 9980 8925"/>
                  <a:gd name="T25" fmla="*/ T24 w 1373"/>
                  <a:gd name="T26" fmla="+- 0 2593 1315"/>
                  <a:gd name="T27" fmla="*/ 2593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373" h="1441">
                    <a:moveTo>
                      <a:pt x="1055" y="1278"/>
                    </a:moveTo>
                    <a:lnTo>
                      <a:pt x="1030" y="1272"/>
                    </a:lnTo>
                    <a:lnTo>
                      <a:pt x="988" y="1255"/>
                    </a:lnTo>
                    <a:lnTo>
                      <a:pt x="1095" y="1255"/>
                    </a:lnTo>
                    <a:lnTo>
                      <a:pt x="1090" y="1262"/>
                    </a:lnTo>
                    <a:lnTo>
                      <a:pt x="1072" y="1275"/>
                    </a:lnTo>
                    <a:lnTo>
                      <a:pt x="1055" y="1278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00" name="Freeform 267">
                <a:extLst>
                  <a:ext uri="{FF2B5EF4-FFF2-40B4-BE49-F238E27FC236}">
                    <a16:creationId xmlns:a16="http://schemas.microsoft.com/office/drawing/2014/main" xmlns="" id="{5B1A904B-EC4B-4416-A0FC-A6AF221ED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532 8925"/>
                  <a:gd name="T1" fmla="*/ T0 w 1373"/>
                  <a:gd name="T2" fmla="+- 0 2706 1315"/>
                  <a:gd name="T3" fmla="*/ 2706 h 1441"/>
                  <a:gd name="T4" fmla="+- 0 9476 8925"/>
                  <a:gd name="T5" fmla="*/ T4 w 1373"/>
                  <a:gd name="T6" fmla="+- 0 2670 1315"/>
                  <a:gd name="T7" fmla="*/ 2670 h 1441"/>
                  <a:gd name="T8" fmla="+- 0 9456 8925"/>
                  <a:gd name="T9" fmla="*/ T8 w 1373"/>
                  <a:gd name="T10" fmla="+- 0 2629 1315"/>
                  <a:gd name="T11" fmla="*/ 2629 h 1441"/>
                  <a:gd name="T12" fmla="+- 0 9767 8925"/>
                  <a:gd name="T13" fmla="*/ T12 w 1373"/>
                  <a:gd name="T14" fmla="+- 0 2629 1315"/>
                  <a:gd name="T15" fmla="*/ 2629 h 1441"/>
                  <a:gd name="T16" fmla="+- 0 9724 8925"/>
                  <a:gd name="T17" fmla="*/ T16 w 1373"/>
                  <a:gd name="T18" fmla="+- 0 2691 1315"/>
                  <a:gd name="T19" fmla="*/ 2691 h 1441"/>
                  <a:gd name="T20" fmla="+- 0 9548 8925"/>
                  <a:gd name="T21" fmla="*/ T20 w 1373"/>
                  <a:gd name="T22" fmla="+- 0 2701 1315"/>
                  <a:gd name="T23" fmla="*/ 2701 h 1441"/>
                  <a:gd name="T24" fmla="+- 0 9540 8925"/>
                  <a:gd name="T25" fmla="*/ T24 w 1373"/>
                  <a:gd name="T26" fmla="+- 0 2705 1315"/>
                  <a:gd name="T27" fmla="*/ 2705 h 1441"/>
                  <a:gd name="T28" fmla="+- 0 9532 8925"/>
                  <a:gd name="T29" fmla="*/ T28 w 1373"/>
                  <a:gd name="T30" fmla="+- 0 2706 1315"/>
                  <a:gd name="T31" fmla="*/ 2706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73" h="1441">
                    <a:moveTo>
                      <a:pt x="607" y="1391"/>
                    </a:moveTo>
                    <a:lnTo>
                      <a:pt x="551" y="1355"/>
                    </a:lnTo>
                    <a:lnTo>
                      <a:pt x="531" y="1314"/>
                    </a:lnTo>
                    <a:lnTo>
                      <a:pt x="842" y="1314"/>
                    </a:lnTo>
                    <a:lnTo>
                      <a:pt x="799" y="1376"/>
                    </a:lnTo>
                    <a:lnTo>
                      <a:pt x="623" y="1386"/>
                    </a:lnTo>
                    <a:lnTo>
                      <a:pt x="615" y="1390"/>
                    </a:lnTo>
                    <a:lnTo>
                      <a:pt x="607" y="1391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01" name="Freeform 268">
                <a:extLst>
                  <a:ext uri="{FF2B5EF4-FFF2-40B4-BE49-F238E27FC236}">
                    <a16:creationId xmlns:a16="http://schemas.microsoft.com/office/drawing/2014/main" xmlns="" id="{1C0F33B2-FBDC-4814-A09E-67D103FF8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844 8925"/>
                  <a:gd name="T1" fmla="*/ T0 w 1373"/>
                  <a:gd name="T2" fmla="+- 0 2669 1315"/>
                  <a:gd name="T3" fmla="*/ 2669 h 1441"/>
                  <a:gd name="T4" fmla="+- 0 9827 8925"/>
                  <a:gd name="T5" fmla="*/ T4 w 1373"/>
                  <a:gd name="T6" fmla="+- 0 2668 1315"/>
                  <a:gd name="T7" fmla="*/ 2668 h 1441"/>
                  <a:gd name="T8" fmla="+- 0 9804 8925"/>
                  <a:gd name="T9" fmla="*/ T8 w 1373"/>
                  <a:gd name="T10" fmla="+- 0 2656 1315"/>
                  <a:gd name="T11" fmla="*/ 2656 h 1441"/>
                  <a:gd name="T12" fmla="+- 0 9767 8925"/>
                  <a:gd name="T13" fmla="*/ T12 w 1373"/>
                  <a:gd name="T14" fmla="+- 0 2629 1315"/>
                  <a:gd name="T15" fmla="*/ 2629 h 1441"/>
                  <a:gd name="T16" fmla="+- 0 9893 8925"/>
                  <a:gd name="T17" fmla="*/ T16 w 1373"/>
                  <a:gd name="T18" fmla="+- 0 2629 1315"/>
                  <a:gd name="T19" fmla="*/ 2629 h 1441"/>
                  <a:gd name="T20" fmla="+- 0 9886 8925"/>
                  <a:gd name="T21" fmla="*/ T20 w 1373"/>
                  <a:gd name="T22" fmla="+- 0 2642 1315"/>
                  <a:gd name="T23" fmla="*/ 2642 h 1441"/>
                  <a:gd name="T24" fmla="+- 0 9865 8925"/>
                  <a:gd name="T25" fmla="*/ T24 w 1373"/>
                  <a:gd name="T26" fmla="+- 0 2662 1315"/>
                  <a:gd name="T27" fmla="*/ 2662 h 1441"/>
                  <a:gd name="T28" fmla="+- 0 9844 8925"/>
                  <a:gd name="T29" fmla="*/ T28 w 1373"/>
                  <a:gd name="T30" fmla="+- 0 2669 1315"/>
                  <a:gd name="T31" fmla="*/ 2669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73" h="1441">
                    <a:moveTo>
                      <a:pt x="919" y="1354"/>
                    </a:moveTo>
                    <a:lnTo>
                      <a:pt x="902" y="1353"/>
                    </a:lnTo>
                    <a:lnTo>
                      <a:pt x="879" y="1341"/>
                    </a:lnTo>
                    <a:lnTo>
                      <a:pt x="842" y="1314"/>
                    </a:lnTo>
                    <a:lnTo>
                      <a:pt x="968" y="1314"/>
                    </a:lnTo>
                    <a:lnTo>
                      <a:pt x="961" y="1327"/>
                    </a:lnTo>
                    <a:lnTo>
                      <a:pt x="940" y="1347"/>
                    </a:lnTo>
                    <a:lnTo>
                      <a:pt x="919" y="1354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02" name="Freeform 269">
                <a:extLst>
                  <a:ext uri="{FF2B5EF4-FFF2-40B4-BE49-F238E27FC236}">
                    <a16:creationId xmlns:a16="http://schemas.microsoft.com/office/drawing/2014/main" xmlns="" id="{2BA6202F-7BEA-4723-9185-CD39549DE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679 8925"/>
                  <a:gd name="T1" fmla="*/ T0 w 1373"/>
                  <a:gd name="T2" fmla="+- 0 2755 1315"/>
                  <a:gd name="T3" fmla="*/ 2755 h 1441"/>
                  <a:gd name="T4" fmla="+- 0 9650 8925"/>
                  <a:gd name="T5" fmla="*/ T4 w 1373"/>
                  <a:gd name="T6" fmla="+- 0 2754 1315"/>
                  <a:gd name="T7" fmla="*/ 2754 h 1441"/>
                  <a:gd name="T8" fmla="+- 0 9596 8925"/>
                  <a:gd name="T9" fmla="*/ T8 w 1373"/>
                  <a:gd name="T10" fmla="+- 0 2751 1315"/>
                  <a:gd name="T11" fmla="*/ 2751 h 1441"/>
                  <a:gd name="T12" fmla="+- 0 9564 8925"/>
                  <a:gd name="T13" fmla="*/ T12 w 1373"/>
                  <a:gd name="T14" fmla="+- 0 2751 1315"/>
                  <a:gd name="T15" fmla="*/ 2751 h 1441"/>
                  <a:gd name="T16" fmla="+- 0 9548 8925"/>
                  <a:gd name="T17" fmla="*/ T16 w 1373"/>
                  <a:gd name="T18" fmla="+- 0 2701 1315"/>
                  <a:gd name="T19" fmla="*/ 2701 h 1441"/>
                  <a:gd name="T20" fmla="+- 0 9705 8925"/>
                  <a:gd name="T21" fmla="*/ T20 w 1373"/>
                  <a:gd name="T22" fmla="+- 0 2701 1315"/>
                  <a:gd name="T23" fmla="*/ 2701 h 1441"/>
                  <a:gd name="T24" fmla="+- 0 9703 8925"/>
                  <a:gd name="T25" fmla="*/ T24 w 1373"/>
                  <a:gd name="T26" fmla="+- 0 2702 1315"/>
                  <a:gd name="T27" fmla="*/ 2702 h 1441"/>
                  <a:gd name="T28" fmla="+- 0 9677 8925"/>
                  <a:gd name="T29" fmla="*/ T28 w 1373"/>
                  <a:gd name="T30" fmla="+- 0 2702 1315"/>
                  <a:gd name="T31" fmla="*/ 2702 h 1441"/>
                  <a:gd name="T32" fmla="+- 0 9679 8925"/>
                  <a:gd name="T33" fmla="*/ T32 w 1373"/>
                  <a:gd name="T34" fmla="+- 0 2755 1315"/>
                  <a:gd name="T35" fmla="*/ 2755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373" h="1441">
                    <a:moveTo>
                      <a:pt x="754" y="1440"/>
                    </a:moveTo>
                    <a:lnTo>
                      <a:pt x="725" y="1439"/>
                    </a:lnTo>
                    <a:lnTo>
                      <a:pt x="671" y="1436"/>
                    </a:lnTo>
                    <a:lnTo>
                      <a:pt x="639" y="1436"/>
                    </a:lnTo>
                    <a:lnTo>
                      <a:pt x="623" y="1386"/>
                    </a:lnTo>
                    <a:lnTo>
                      <a:pt x="780" y="1386"/>
                    </a:lnTo>
                    <a:lnTo>
                      <a:pt x="778" y="1387"/>
                    </a:lnTo>
                    <a:lnTo>
                      <a:pt x="752" y="1387"/>
                    </a:lnTo>
                    <a:lnTo>
                      <a:pt x="754" y="1440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303" name="Freeform 270">
                <a:extLst>
                  <a:ext uri="{FF2B5EF4-FFF2-40B4-BE49-F238E27FC236}">
                    <a16:creationId xmlns:a16="http://schemas.microsoft.com/office/drawing/2014/main" xmlns="" id="{15E784E3-FB44-4923-BD13-4FE200451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" y="1315"/>
                <a:ext cx="1373" cy="1441"/>
              </a:xfrm>
              <a:custGeom>
                <a:avLst/>
                <a:gdLst>
                  <a:gd name="T0" fmla="+- 0 9691 8925"/>
                  <a:gd name="T1" fmla="*/ T0 w 1373"/>
                  <a:gd name="T2" fmla="+- 0 2706 1315"/>
                  <a:gd name="T3" fmla="*/ 2706 h 1441"/>
                  <a:gd name="T4" fmla="+- 0 9684 8925"/>
                  <a:gd name="T5" fmla="*/ T4 w 1373"/>
                  <a:gd name="T6" fmla="+- 0 2705 1315"/>
                  <a:gd name="T7" fmla="*/ 2705 h 1441"/>
                  <a:gd name="T8" fmla="+- 0 9677 8925"/>
                  <a:gd name="T9" fmla="*/ T8 w 1373"/>
                  <a:gd name="T10" fmla="+- 0 2702 1315"/>
                  <a:gd name="T11" fmla="*/ 2702 h 1441"/>
                  <a:gd name="T12" fmla="+- 0 9703 8925"/>
                  <a:gd name="T13" fmla="*/ T12 w 1373"/>
                  <a:gd name="T14" fmla="+- 0 2702 1315"/>
                  <a:gd name="T15" fmla="*/ 2702 h 1441"/>
                  <a:gd name="T16" fmla="+- 0 9698 8925"/>
                  <a:gd name="T17" fmla="*/ T16 w 1373"/>
                  <a:gd name="T18" fmla="+- 0 2705 1315"/>
                  <a:gd name="T19" fmla="*/ 2705 h 1441"/>
                  <a:gd name="T20" fmla="+- 0 9691 8925"/>
                  <a:gd name="T21" fmla="*/ T20 w 1373"/>
                  <a:gd name="T22" fmla="+- 0 2706 1315"/>
                  <a:gd name="T23" fmla="*/ 2706 h 1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373" h="1441">
                    <a:moveTo>
                      <a:pt x="766" y="1391"/>
                    </a:moveTo>
                    <a:lnTo>
                      <a:pt x="759" y="1390"/>
                    </a:lnTo>
                    <a:lnTo>
                      <a:pt x="752" y="1387"/>
                    </a:lnTo>
                    <a:lnTo>
                      <a:pt x="778" y="1387"/>
                    </a:lnTo>
                    <a:lnTo>
                      <a:pt x="773" y="1390"/>
                    </a:lnTo>
                    <a:lnTo>
                      <a:pt x="766" y="1391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4AC0B568-F8A2-4D4B-8F33-99EABCE541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1" y="1817"/>
              <a:ext cx="207" cy="161"/>
              <a:chOff x="8931" y="1817"/>
              <a:chExt cx="207" cy="161"/>
            </a:xfrm>
          </p:grpSpPr>
          <p:sp>
            <p:nvSpPr>
              <p:cNvPr id="288" name="Freeform 255">
                <a:extLst>
                  <a:ext uri="{FF2B5EF4-FFF2-40B4-BE49-F238E27FC236}">
                    <a16:creationId xmlns:a16="http://schemas.microsoft.com/office/drawing/2014/main" xmlns="" id="{6D12C823-ACB6-49D0-A008-D08D5C50B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1" y="1817"/>
                <a:ext cx="207" cy="161"/>
              </a:xfrm>
              <a:custGeom>
                <a:avLst/>
                <a:gdLst>
                  <a:gd name="T0" fmla="+- 0 9065 8931"/>
                  <a:gd name="T1" fmla="*/ T0 w 207"/>
                  <a:gd name="T2" fmla="+- 0 1978 1817"/>
                  <a:gd name="T3" fmla="*/ 1978 h 161"/>
                  <a:gd name="T4" fmla="+- 0 8975 8931"/>
                  <a:gd name="T5" fmla="*/ T4 w 207"/>
                  <a:gd name="T6" fmla="+- 0 1954 1817"/>
                  <a:gd name="T7" fmla="*/ 1954 h 161"/>
                  <a:gd name="T8" fmla="+- 0 8931 8931"/>
                  <a:gd name="T9" fmla="*/ T8 w 207"/>
                  <a:gd name="T10" fmla="+- 0 1908 1817"/>
                  <a:gd name="T11" fmla="*/ 1908 h 161"/>
                  <a:gd name="T12" fmla="+- 0 8939 8931"/>
                  <a:gd name="T13" fmla="*/ T12 w 207"/>
                  <a:gd name="T14" fmla="+- 0 1880 1817"/>
                  <a:gd name="T15" fmla="*/ 1880 h 161"/>
                  <a:gd name="T16" fmla="+- 0 8964 8931"/>
                  <a:gd name="T17" fmla="*/ T16 w 207"/>
                  <a:gd name="T18" fmla="+- 0 1855 1817"/>
                  <a:gd name="T19" fmla="*/ 1855 h 161"/>
                  <a:gd name="T20" fmla="+- 0 8995 8931"/>
                  <a:gd name="T21" fmla="*/ T20 w 207"/>
                  <a:gd name="T22" fmla="+- 0 1835 1817"/>
                  <a:gd name="T23" fmla="*/ 1835 h 161"/>
                  <a:gd name="T24" fmla="+- 0 9021 8931"/>
                  <a:gd name="T25" fmla="*/ T24 w 207"/>
                  <a:gd name="T26" fmla="+- 0 1823 1817"/>
                  <a:gd name="T27" fmla="*/ 1823 h 161"/>
                  <a:gd name="T28" fmla="+- 0 9053 8931"/>
                  <a:gd name="T29" fmla="*/ T28 w 207"/>
                  <a:gd name="T30" fmla="+- 0 1817 1817"/>
                  <a:gd name="T31" fmla="*/ 1817 h 161"/>
                  <a:gd name="T32" fmla="+- 0 9090 8931"/>
                  <a:gd name="T33" fmla="*/ T32 w 207"/>
                  <a:gd name="T34" fmla="+- 0 1823 1817"/>
                  <a:gd name="T35" fmla="*/ 1823 h 161"/>
                  <a:gd name="T36" fmla="+- 0 9122 8931"/>
                  <a:gd name="T37" fmla="*/ T36 w 207"/>
                  <a:gd name="T38" fmla="+- 0 1847 1817"/>
                  <a:gd name="T39" fmla="*/ 1847 h 161"/>
                  <a:gd name="T40" fmla="+- 0 9137 8931"/>
                  <a:gd name="T41" fmla="*/ T40 w 207"/>
                  <a:gd name="T42" fmla="+- 0 1900 1817"/>
                  <a:gd name="T43" fmla="*/ 1900 h 161"/>
                  <a:gd name="T44" fmla="+- 0 9127 8931"/>
                  <a:gd name="T45" fmla="*/ T44 w 207"/>
                  <a:gd name="T46" fmla="+- 0 1945 1817"/>
                  <a:gd name="T47" fmla="*/ 1945 h 161"/>
                  <a:gd name="T48" fmla="+- 0 9099 8931"/>
                  <a:gd name="T49" fmla="*/ T48 w 207"/>
                  <a:gd name="T50" fmla="+- 0 1969 1817"/>
                  <a:gd name="T51" fmla="*/ 1969 h 161"/>
                  <a:gd name="T52" fmla="+- 0 9065 8931"/>
                  <a:gd name="T53" fmla="*/ T52 w 207"/>
                  <a:gd name="T54" fmla="+- 0 1978 1817"/>
                  <a:gd name="T55" fmla="*/ 1978 h 1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07" h="161">
                    <a:moveTo>
                      <a:pt x="134" y="161"/>
                    </a:moveTo>
                    <a:lnTo>
                      <a:pt x="44" y="137"/>
                    </a:lnTo>
                    <a:lnTo>
                      <a:pt x="0" y="91"/>
                    </a:lnTo>
                    <a:lnTo>
                      <a:pt x="8" y="63"/>
                    </a:lnTo>
                    <a:lnTo>
                      <a:pt x="33" y="38"/>
                    </a:lnTo>
                    <a:lnTo>
                      <a:pt x="64" y="18"/>
                    </a:lnTo>
                    <a:lnTo>
                      <a:pt x="90" y="6"/>
                    </a:lnTo>
                    <a:lnTo>
                      <a:pt x="122" y="0"/>
                    </a:lnTo>
                    <a:lnTo>
                      <a:pt x="159" y="6"/>
                    </a:lnTo>
                    <a:lnTo>
                      <a:pt x="191" y="30"/>
                    </a:lnTo>
                    <a:lnTo>
                      <a:pt x="206" y="83"/>
                    </a:lnTo>
                    <a:lnTo>
                      <a:pt x="196" y="128"/>
                    </a:lnTo>
                    <a:lnTo>
                      <a:pt x="168" y="152"/>
                    </a:lnTo>
                    <a:lnTo>
                      <a:pt x="134" y="161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C1B6DE77-CA99-4D17-BB42-7109E340E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4" y="2491"/>
              <a:ext cx="165" cy="201"/>
              <a:chOff x="9224" y="2491"/>
              <a:chExt cx="165" cy="201"/>
            </a:xfrm>
          </p:grpSpPr>
          <p:sp>
            <p:nvSpPr>
              <p:cNvPr id="287" name="Freeform 254">
                <a:extLst>
                  <a:ext uri="{FF2B5EF4-FFF2-40B4-BE49-F238E27FC236}">
                    <a16:creationId xmlns:a16="http://schemas.microsoft.com/office/drawing/2014/main" xmlns="" id="{40F67C07-CA51-40AE-BDEA-AA566A822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4" y="2491"/>
                <a:ext cx="165" cy="201"/>
              </a:xfrm>
              <a:custGeom>
                <a:avLst/>
                <a:gdLst>
                  <a:gd name="T0" fmla="+- 0 9259 9224"/>
                  <a:gd name="T1" fmla="*/ T0 w 165"/>
                  <a:gd name="T2" fmla="+- 0 2691 2491"/>
                  <a:gd name="T3" fmla="*/ 2691 h 201"/>
                  <a:gd name="T4" fmla="+- 0 9238 9224"/>
                  <a:gd name="T5" fmla="*/ T4 w 165"/>
                  <a:gd name="T6" fmla="+- 0 2672 2491"/>
                  <a:gd name="T7" fmla="*/ 2672 h 201"/>
                  <a:gd name="T8" fmla="+- 0 9228 9224"/>
                  <a:gd name="T9" fmla="*/ T8 w 165"/>
                  <a:gd name="T10" fmla="+- 0 2638 2491"/>
                  <a:gd name="T11" fmla="*/ 2638 h 201"/>
                  <a:gd name="T12" fmla="+- 0 9224 9224"/>
                  <a:gd name="T13" fmla="*/ T12 w 165"/>
                  <a:gd name="T14" fmla="+- 0 2601 2491"/>
                  <a:gd name="T15" fmla="*/ 2601 h 201"/>
                  <a:gd name="T16" fmla="+- 0 9225 9224"/>
                  <a:gd name="T17" fmla="*/ T16 w 165"/>
                  <a:gd name="T18" fmla="+- 0 2572 2491"/>
                  <a:gd name="T19" fmla="*/ 2572 h 201"/>
                  <a:gd name="T20" fmla="+- 0 9234 9224"/>
                  <a:gd name="T21" fmla="*/ T20 w 165"/>
                  <a:gd name="T22" fmla="+- 0 2540 2491"/>
                  <a:gd name="T23" fmla="*/ 2540 h 201"/>
                  <a:gd name="T24" fmla="+- 0 9255 9224"/>
                  <a:gd name="T25" fmla="*/ T24 w 165"/>
                  <a:gd name="T26" fmla="+- 0 2509 2491"/>
                  <a:gd name="T27" fmla="*/ 2509 h 201"/>
                  <a:gd name="T28" fmla="+- 0 9291 9224"/>
                  <a:gd name="T29" fmla="*/ T28 w 165"/>
                  <a:gd name="T30" fmla="+- 0 2491 2491"/>
                  <a:gd name="T31" fmla="*/ 2491 h 201"/>
                  <a:gd name="T32" fmla="+- 0 9344 9224"/>
                  <a:gd name="T33" fmla="*/ T32 w 165"/>
                  <a:gd name="T34" fmla="+- 0 2501 2491"/>
                  <a:gd name="T35" fmla="*/ 2501 h 201"/>
                  <a:gd name="T36" fmla="+- 0 9380 9224"/>
                  <a:gd name="T37" fmla="*/ T36 w 165"/>
                  <a:gd name="T38" fmla="+- 0 2531 2491"/>
                  <a:gd name="T39" fmla="*/ 2531 h 201"/>
                  <a:gd name="T40" fmla="+- 0 9389 9224"/>
                  <a:gd name="T41" fmla="*/ T40 w 165"/>
                  <a:gd name="T42" fmla="+- 0 2567 2491"/>
                  <a:gd name="T43" fmla="*/ 2567 h 201"/>
                  <a:gd name="T44" fmla="+- 0 9381 9224"/>
                  <a:gd name="T45" fmla="*/ T44 w 165"/>
                  <a:gd name="T46" fmla="+- 0 2601 2491"/>
                  <a:gd name="T47" fmla="*/ 2601 h 201"/>
                  <a:gd name="T48" fmla="+- 0 9320 9224"/>
                  <a:gd name="T49" fmla="*/ T48 w 165"/>
                  <a:gd name="T50" fmla="+- 0 2672 2491"/>
                  <a:gd name="T51" fmla="*/ 2672 h 201"/>
                  <a:gd name="T52" fmla="+- 0 9259 9224"/>
                  <a:gd name="T53" fmla="*/ T52 w 165"/>
                  <a:gd name="T54" fmla="+- 0 2691 2491"/>
                  <a:gd name="T55" fmla="*/ 2691 h 2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5" h="201">
                    <a:moveTo>
                      <a:pt x="35" y="200"/>
                    </a:moveTo>
                    <a:lnTo>
                      <a:pt x="14" y="181"/>
                    </a:lnTo>
                    <a:lnTo>
                      <a:pt x="4" y="147"/>
                    </a:lnTo>
                    <a:lnTo>
                      <a:pt x="0" y="110"/>
                    </a:lnTo>
                    <a:lnTo>
                      <a:pt x="1" y="81"/>
                    </a:lnTo>
                    <a:lnTo>
                      <a:pt x="10" y="49"/>
                    </a:lnTo>
                    <a:lnTo>
                      <a:pt x="31" y="18"/>
                    </a:lnTo>
                    <a:lnTo>
                      <a:pt x="67" y="0"/>
                    </a:lnTo>
                    <a:lnTo>
                      <a:pt x="120" y="10"/>
                    </a:lnTo>
                    <a:lnTo>
                      <a:pt x="156" y="40"/>
                    </a:lnTo>
                    <a:lnTo>
                      <a:pt x="165" y="76"/>
                    </a:lnTo>
                    <a:lnTo>
                      <a:pt x="157" y="110"/>
                    </a:lnTo>
                    <a:lnTo>
                      <a:pt x="96" y="181"/>
                    </a:lnTo>
                    <a:lnTo>
                      <a:pt x="35" y="200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1775C1E8-1EC9-4DC4-ACC1-3AE176895E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79" y="1534"/>
              <a:ext cx="164" cy="203"/>
              <a:chOff x="9879" y="1534"/>
              <a:chExt cx="164" cy="203"/>
            </a:xfrm>
          </p:grpSpPr>
          <p:sp>
            <p:nvSpPr>
              <p:cNvPr id="286" name="Freeform 253">
                <a:extLst>
                  <a:ext uri="{FF2B5EF4-FFF2-40B4-BE49-F238E27FC236}">
                    <a16:creationId xmlns:a16="http://schemas.microsoft.com/office/drawing/2014/main" xmlns="" id="{3BB18A58-ED4C-4186-A5F3-664FED2A0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9" y="1534"/>
                <a:ext cx="164" cy="203"/>
              </a:xfrm>
              <a:custGeom>
                <a:avLst/>
                <a:gdLst>
                  <a:gd name="T0" fmla="+- 0 9981 9879"/>
                  <a:gd name="T1" fmla="*/ T0 w 164"/>
                  <a:gd name="T2" fmla="+- 0 1736 1534"/>
                  <a:gd name="T3" fmla="*/ 1736 h 203"/>
                  <a:gd name="T4" fmla="+- 0 9927 9879"/>
                  <a:gd name="T5" fmla="*/ T4 w 164"/>
                  <a:gd name="T6" fmla="+- 0 1729 1534"/>
                  <a:gd name="T7" fmla="*/ 1729 h 203"/>
                  <a:gd name="T8" fmla="+- 0 9890 9879"/>
                  <a:gd name="T9" fmla="*/ T8 w 164"/>
                  <a:gd name="T10" fmla="+- 0 1702 1534"/>
                  <a:gd name="T11" fmla="*/ 1702 h 203"/>
                  <a:gd name="T12" fmla="+- 0 9879 9879"/>
                  <a:gd name="T13" fmla="*/ T12 w 164"/>
                  <a:gd name="T14" fmla="+- 0 1667 1534"/>
                  <a:gd name="T15" fmla="*/ 1667 h 203"/>
                  <a:gd name="T16" fmla="+- 0 9884 9879"/>
                  <a:gd name="T17" fmla="*/ T16 w 164"/>
                  <a:gd name="T18" fmla="+- 0 1632 1534"/>
                  <a:gd name="T19" fmla="*/ 1632 h 203"/>
                  <a:gd name="T20" fmla="+- 0 9941 9879"/>
                  <a:gd name="T21" fmla="*/ T20 w 164"/>
                  <a:gd name="T22" fmla="+- 0 1557 1534"/>
                  <a:gd name="T23" fmla="*/ 1557 h 203"/>
                  <a:gd name="T24" fmla="+- 0 10000 9879"/>
                  <a:gd name="T25" fmla="*/ T24 w 164"/>
                  <a:gd name="T26" fmla="+- 0 1534 1534"/>
                  <a:gd name="T27" fmla="*/ 1534 h 203"/>
                  <a:gd name="T28" fmla="+- 0 10022 9879"/>
                  <a:gd name="T29" fmla="*/ T28 w 164"/>
                  <a:gd name="T30" fmla="+- 0 1552 1534"/>
                  <a:gd name="T31" fmla="*/ 1552 h 203"/>
                  <a:gd name="T32" fmla="+- 0 10035 9879"/>
                  <a:gd name="T33" fmla="*/ T32 w 164"/>
                  <a:gd name="T34" fmla="+- 0 1585 1534"/>
                  <a:gd name="T35" fmla="*/ 1585 h 203"/>
                  <a:gd name="T36" fmla="+- 0 10041 9879"/>
                  <a:gd name="T37" fmla="*/ T36 w 164"/>
                  <a:gd name="T38" fmla="+- 0 1622 1534"/>
                  <a:gd name="T39" fmla="*/ 1622 h 203"/>
                  <a:gd name="T40" fmla="+- 0 10042 9879"/>
                  <a:gd name="T41" fmla="*/ T40 w 164"/>
                  <a:gd name="T42" fmla="+- 0 1651 1534"/>
                  <a:gd name="T43" fmla="*/ 1651 h 203"/>
                  <a:gd name="T44" fmla="+- 0 10035 9879"/>
                  <a:gd name="T45" fmla="*/ T44 w 164"/>
                  <a:gd name="T46" fmla="+- 0 1683 1534"/>
                  <a:gd name="T47" fmla="*/ 1683 h 203"/>
                  <a:gd name="T48" fmla="+- 0 10016 9879"/>
                  <a:gd name="T49" fmla="*/ T48 w 164"/>
                  <a:gd name="T50" fmla="+- 0 1716 1534"/>
                  <a:gd name="T51" fmla="*/ 1716 h 203"/>
                  <a:gd name="T52" fmla="+- 0 9981 9879"/>
                  <a:gd name="T53" fmla="*/ T52 w 164"/>
                  <a:gd name="T54" fmla="+- 0 1736 1534"/>
                  <a:gd name="T55" fmla="*/ 1736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102" y="202"/>
                    </a:moveTo>
                    <a:lnTo>
                      <a:pt x="48" y="195"/>
                    </a:lnTo>
                    <a:lnTo>
                      <a:pt x="11" y="168"/>
                    </a:lnTo>
                    <a:lnTo>
                      <a:pt x="0" y="133"/>
                    </a:lnTo>
                    <a:lnTo>
                      <a:pt x="5" y="98"/>
                    </a:lnTo>
                    <a:lnTo>
                      <a:pt x="62" y="23"/>
                    </a:lnTo>
                    <a:lnTo>
                      <a:pt x="121" y="0"/>
                    </a:lnTo>
                    <a:lnTo>
                      <a:pt x="143" y="18"/>
                    </a:lnTo>
                    <a:lnTo>
                      <a:pt x="156" y="51"/>
                    </a:lnTo>
                    <a:lnTo>
                      <a:pt x="162" y="88"/>
                    </a:lnTo>
                    <a:lnTo>
                      <a:pt x="163" y="117"/>
                    </a:lnTo>
                    <a:lnTo>
                      <a:pt x="156" y="149"/>
                    </a:lnTo>
                    <a:lnTo>
                      <a:pt x="137" y="182"/>
                    </a:lnTo>
                    <a:lnTo>
                      <a:pt x="102" y="202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A58E632C-8D5C-456E-9B73-8DF595195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7" y="1506"/>
              <a:ext cx="164" cy="203"/>
              <a:chOff x="9757" y="1506"/>
              <a:chExt cx="164" cy="203"/>
            </a:xfrm>
          </p:grpSpPr>
          <p:sp>
            <p:nvSpPr>
              <p:cNvPr id="285" name="Freeform 252">
                <a:extLst>
                  <a:ext uri="{FF2B5EF4-FFF2-40B4-BE49-F238E27FC236}">
                    <a16:creationId xmlns:a16="http://schemas.microsoft.com/office/drawing/2014/main" xmlns="" id="{A22280FD-0F21-43D5-B5D3-20F96985A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7" y="1506"/>
                <a:ext cx="164" cy="203"/>
              </a:xfrm>
              <a:custGeom>
                <a:avLst/>
                <a:gdLst>
                  <a:gd name="T0" fmla="+- 0 9859 9757"/>
                  <a:gd name="T1" fmla="*/ T0 w 164"/>
                  <a:gd name="T2" fmla="+- 0 1709 1506"/>
                  <a:gd name="T3" fmla="*/ 1709 h 203"/>
                  <a:gd name="T4" fmla="+- 0 9805 9757"/>
                  <a:gd name="T5" fmla="*/ T4 w 164"/>
                  <a:gd name="T6" fmla="+- 0 1702 1506"/>
                  <a:gd name="T7" fmla="*/ 1702 h 203"/>
                  <a:gd name="T8" fmla="+- 0 9768 9757"/>
                  <a:gd name="T9" fmla="*/ T8 w 164"/>
                  <a:gd name="T10" fmla="+- 0 1675 1506"/>
                  <a:gd name="T11" fmla="*/ 1675 h 203"/>
                  <a:gd name="T12" fmla="+- 0 9757 9757"/>
                  <a:gd name="T13" fmla="*/ T12 w 164"/>
                  <a:gd name="T14" fmla="+- 0 1639 1506"/>
                  <a:gd name="T15" fmla="*/ 1639 h 203"/>
                  <a:gd name="T16" fmla="+- 0 9762 9757"/>
                  <a:gd name="T17" fmla="*/ T16 w 164"/>
                  <a:gd name="T18" fmla="+- 0 1604 1506"/>
                  <a:gd name="T19" fmla="*/ 1604 h 203"/>
                  <a:gd name="T20" fmla="+- 0 9819 9757"/>
                  <a:gd name="T21" fmla="*/ T20 w 164"/>
                  <a:gd name="T22" fmla="+- 0 1530 1506"/>
                  <a:gd name="T23" fmla="*/ 1530 h 203"/>
                  <a:gd name="T24" fmla="+- 0 9878 9757"/>
                  <a:gd name="T25" fmla="*/ T24 w 164"/>
                  <a:gd name="T26" fmla="+- 0 1506 1506"/>
                  <a:gd name="T27" fmla="*/ 1506 h 203"/>
                  <a:gd name="T28" fmla="+- 0 9900 9757"/>
                  <a:gd name="T29" fmla="*/ T28 w 164"/>
                  <a:gd name="T30" fmla="+- 0 1525 1506"/>
                  <a:gd name="T31" fmla="*/ 1525 h 203"/>
                  <a:gd name="T32" fmla="+- 0 9913 9757"/>
                  <a:gd name="T33" fmla="*/ T32 w 164"/>
                  <a:gd name="T34" fmla="+- 0 1558 1506"/>
                  <a:gd name="T35" fmla="*/ 1558 h 203"/>
                  <a:gd name="T36" fmla="+- 0 9919 9757"/>
                  <a:gd name="T37" fmla="*/ T36 w 164"/>
                  <a:gd name="T38" fmla="+- 0 1595 1506"/>
                  <a:gd name="T39" fmla="*/ 1595 h 203"/>
                  <a:gd name="T40" fmla="+- 0 9920 9757"/>
                  <a:gd name="T41" fmla="*/ T40 w 164"/>
                  <a:gd name="T42" fmla="+- 0 1624 1506"/>
                  <a:gd name="T43" fmla="*/ 1624 h 203"/>
                  <a:gd name="T44" fmla="+- 0 9913 9757"/>
                  <a:gd name="T45" fmla="*/ T44 w 164"/>
                  <a:gd name="T46" fmla="+- 0 1655 1506"/>
                  <a:gd name="T47" fmla="*/ 1655 h 203"/>
                  <a:gd name="T48" fmla="+- 0 9894 9757"/>
                  <a:gd name="T49" fmla="*/ T48 w 164"/>
                  <a:gd name="T50" fmla="+- 0 1688 1506"/>
                  <a:gd name="T51" fmla="*/ 1688 h 203"/>
                  <a:gd name="T52" fmla="+- 0 9859 9757"/>
                  <a:gd name="T53" fmla="*/ T52 w 164"/>
                  <a:gd name="T54" fmla="+- 0 1709 1506"/>
                  <a:gd name="T55" fmla="*/ 1709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102" y="203"/>
                    </a:moveTo>
                    <a:lnTo>
                      <a:pt x="48" y="196"/>
                    </a:lnTo>
                    <a:lnTo>
                      <a:pt x="11" y="169"/>
                    </a:lnTo>
                    <a:lnTo>
                      <a:pt x="0" y="133"/>
                    </a:lnTo>
                    <a:lnTo>
                      <a:pt x="5" y="98"/>
                    </a:lnTo>
                    <a:lnTo>
                      <a:pt x="62" y="24"/>
                    </a:lnTo>
                    <a:lnTo>
                      <a:pt x="121" y="0"/>
                    </a:lnTo>
                    <a:lnTo>
                      <a:pt x="143" y="19"/>
                    </a:lnTo>
                    <a:lnTo>
                      <a:pt x="156" y="52"/>
                    </a:lnTo>
                    <a:lnTo>
                      <a:pt x="162" y="89"/>
                    </a:lnTo>
                    <a:lnTo>
                      <a:pt x="163" y="118"/>
                    </a:lnTo>
                    <a:lnTo>
                      <a:pt x="156" y="149"/>
                    </a:lnTo>
                    <a:lnTo>
                      <a:pt x="137" y="182"/>
                    </a:lnTo>
                    <a:lnTo>
                      <a:pt x="102" y="203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F1BC3B8D-5C6B-4764-8691-B65F3AB70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23" y="2359"/>
              <a:ext cx="164" cy="203"/>
              <a:chOff x="9323" y="2359"/>
              <a:chExt cx="164" cy="203"/>
            </a:xfrm>
          </p:grpSpPr>
          <p:sp>
            <p:nvSpPr>
              <p:cNvPr id="284" name="Freeform 251">
                <a:extLst>
                  <a:ext uri="{FF2B5EF4-FFF2-40B4-BE49-F238E27FC236}">
                    <a16:creationId xmlns:a16="http://schemas.microsoft.com/office/drawing/2014/main" xmlns="" id="{5F1955AB-E1CB-417E-B7CE-54143C352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3" y="2359"/>
                <a:ext cx="164" cy="203"/>
              </a:xfrm>
              <a:custGeom>
                <a:avLst/>
                <a:gdLst>
                  <a:gd name="T0" fmla="+- 0 9365 9323"/>
                  <a:gd name="T1" fmla="*/ T0 w 164"/>
                  <a:gd name="T2" fmla="+- 0 2561 2359"/>
                  <a:gd name="T3" fmla="*/ 2561 h 203"/>
                  <a:gd name="T4" fmla="+- 0 9343 9323"/>
                  <a:gd name="T5" fmla="*/ T4 w 164"/>
                  <a:gd name="T6" fmla="+- 0 2543 2359"/>
                  <a:gd name="T7" fmla="*/ 2543 h 203"/>
                  <a:gd name="T8" fmla="+- 0 9330 9323"/>
                  <a:gd name="T9" fmla="*/ T8 w 164"/>
                  <a:gd name="T10" fmla="+- 0 2510 2359"/>
                  <a:gd name="T11" fmla="*/ 2510 h 203"/>
                  <a:gd name="T12" fmla="+- 0 9324 9323"/>
                  <a:gd name="T13" fmla="*/ T12 w 164"/>
                  <a:gd name="T14" fmla="+- 0 2473 2359"/>
                  <a:gd name="T15" fmla="*/ 2473 h 203"/>
                  <a:gd name="T16" fmla="+- 0 9323 9323"/>
                  <a:gd name="T17" fmla="*/ T16 w 164"/>
                  <a:gd name="T18" fmla="+- 0 2444 2359"/>
                  <a:gd name="T19" fmla="*/ 2444 h 203"/>
                  <a:gd name="T20" fmla="+- 0 9330 9323"/>
                  <a:gd name="T21" fmla="*/ T20 w 164"/>
                  <a:gd name="T22" fmla="+- 0 2412 2359"/>
                  <a:gd name="T23" fmla="*/ 2412 h 203"/>
                  <a:gd name="T24" fmla="+- 0 9349 9323"/>
                  <a:gd name="T25" fmla="*/ T24 w 164"/>
                  <a:gd name="T26" fmla="+- 0 2379 2359"/>
                  <a:gd name="T27" fmla="*/ 2379 h 203"/>
                  <a:gd name="T28" fmla="+- 0 9384 9323"/>
                  <a:gd name="T29" fmla="*/ T28 w 164"/>
                  <a:gd name="T30" fmla="+- 0 2359 2359"/>
                  <a:gd name="T31" fmla="*/ 2359 h 203"/>
                  <a:gd name="T32" fmla="+- 0 9438 9323"/>
                  <a:gd name="T33" fmla="*/ T32 w 164"/>
                  <a:gd name="T34" fmla="+- 0 2366 2359"/>
                  <a:gd name="T35" fmla="*/ 2366 h 203"/>
                  <a:gd name="T36" fmla="+- 0 9475 9323"/>
                  <a:gd name="T37" fmla="*/ T36 w 164"/>
                  <a:gd name="T38" fmla="+- 0 2393 2359"/>
                  <a:gd name="T39" fmla="*/ 2393 h 203"/>
                  <a:gd name="T40" fmla="+- 0 9486 9323"/>
                  <a:gd name="T41" fmla="*/ T40 w 164"/>
                  <a:gd name="T42" fmla="+- 0 2428 2359"/>
                  <a:gd name="T43" fmla="*/ 2428 h 203"/>
                  <a:gd name="T44" fmla="+- 0 9481 9323"/>
                  <a:gd name="T45" fmla="*/ T44 w 164"/>
                  <a:gd name="T46" fmla="+- 0 2463 2359"/>
                  <a:gd name="T47" fmla="*/ 2463 h 203"/>
                  <a:gd name="T48" fmla="+- 0 9424 9323"/>
                  <a:gd name="T49" fmla="*/ T48 w 164"/>
                  <a:gd name="T50" fmla="+- 0 2538 2359"/>
                  <a:gd name="T51" fmla="*/ 2538 h 203"/>
                  <a:gd name="T52" fmla="+- 0 9365 9323"/>
                  <a:gd name="T53" fmla="*/ T52 w 164"/>
                  <a:gd name="T54" fmla="+- 0 2561 2359"/>
                  <a:gd name="T55" fmla="*/ 2561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42" y="202"/>
                    </a:moveTo>
                    <a:lnTo>
                      <a:pt x="20" y="184"/>
                    </a:lnTo>
                    <a:lnTo>
                      <a:pt x="7" y="151"/>
                    </a:lnTo>
                    <a:lnTo>
                      <a:pt x="1" y="114"/>
                    </a:lnTo>
                    <a:lnTo>
                      <a:pt x="0" y="85"/>
                    </a:lnTo>
                    <a:lnTo>
                      <a:pt x="7" y="53"/>
                    </a:lnTo>
                    <a:lnTo>
                      <a:pt x="26" y="20"/>
                    </a:lnTo>
                    <a:lnTo>
                      <a:pt x="61" y="0"/>
                    </a:lnTo>
                    <a:lnTo>
                      <a:pt x="115" y="7"/>
                    </a:lnTo>
                    <a:lnTo>
                      <a:pt x="152" y="34"/>
                    </a:lnTo>
                    <a:lnTo>
                      <a:pt x="163" y="69"/>
                    </a:lnTo>
                    <a:lnTo>
                      <a:pt x="158" y="104"/>
                    </a:lnTo>
                    <a:lnTo>
                      <a:pt x="101" y="179"/>
                    </a:lnTo>
                    <a:lnTo>
                      <a:pt x="42" y="202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FF2437BC-251A-404B-8F67-FB7C8C06F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95" y="2414"/>
              <a:ext cx="557" cy="263"/>
              <a:chOff x="9395" y="2414"/>
              <a:chExt cx="557" cy="263"/>
            </a:xfrm>
          </p:grpSpPr>
          <p:sp>
            <p:nvSpPr>
              <p:cNvPr id="282" name="Freeform 249">
                <a:extLst>
                  <a:ext uri="{FF2B5EF4-FFF2-40B4-BE49-F238E27FC236}">
                    <a16:creationId xmlns:a16="http://schemas.microsoft.com/office/drawing/2014/main" xmlns="" id="{6404F70D-B52B-405B-A510-7ABD0BB38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5" y="2474"/>
                <a:ext cx="164" cy="203"/>
              </a:xfrm>
              <a:custGeom>
                <a:avLst/>
                <a:gdLst>
                  <a:gd name="T0" fmla="+- 0 9437 9395"/>
                  <a:gd name="T1" fmla="*/ T0 w 164"/>
                  <a:gd name="T2" fmla="+- 0 2676 2474"/>
                  <a:gd name="T3" fmla="*/ 2676 h 203"/>
                  <a:gd name="T4" fmla="+- 0 9415 9395"/>
                  <a:gd name="T5" fmla="*/ T4 w 164"/>
                  <a:gd name="T6" fmla="+- 0 2657 2474"/>
                  <a:gd name="T7" fmla="*/ 2657 h 203"/>
                  <a:gd name="T8" fmla="+- 0 9402 9395"/>
                  <a:gd name="T9" fmla="*/ T8 w 164"/>
                  <a:gd name="T10" fmla="+- 0 2624 2474"/>
                  <a:gd name="T11" fmla="*/ 2624 h 203"/>
                  <a:gd name="T12" fmla="+- 0 9396 9395"/>
                  <a:gd name="T13" fmla="*/ T12 w 164"/>
                  <a:gd name="T14" fmla="+- 0 2587 2474"/>
                  <a:gd name="T15" fmla="*/ 2587 h 203"/>
                  <a:gd name="T16" fmla="+- 0 9395 9395"/>
                  <a:gd name="T17" fmla="*/ T16 w 164"/>
                  <a:gd name="T18" fmla="+- 0 2559 2474"/>
                  <a:gd name="T19" fmla="*/ 2559 h 203"/>
                  <a:gd name="T20" fmla="+- 0 9402 9395"/>
                  <a:gd name="T21" fmla="*/ T20 w 164"/>
                  <a:gd name="T22" fmla="+- 0 2527 2474"/>
                  <a:gd name="T23" fmla="*/ 2527 h 203"/>
                  <a:gd name="T24" fmla="+- 0 9422 9395"/>
                  <a:gd name="T25" fmla="*/ T24 w 164"/>
                  <a:gd name="T26" fmla="+- 0 2494 2474"/>
                  <a:gd name="T27" fmla="*/ 2494 h 203"/>
                  <a:gd name="T28" fmla="+- 0 9457 9395"/>
                  <a:gd name="T29" fmla="*/ T28 w 164"/>
                  <a:gd name="T30" fmla="+- 0 2474 2474"/>
                  <a:gd name="T31" fmla="*/ 2474 h 203"/>
                  <a:gd name="T32" fmla="+- 0 9510 9395"/>
                  <a:gd name="T33" fmla="*/ T32 w 164"/>
                  <a:gd name="T34" fmla="+- 0 2480 2474"/>
                  <a:gd name="T35" fmla="*/ 2480 h 203"/>
                  <a:gd name="T36" fmla="+- 0 9547 9395"/>
                  <a:gd name="T37" fmla="*/ T36 w 164"/>
                  <a:gd name="T38" fmla="+- 0 2508 2474"/>
                  <a:gd name="T39" fmla="*/ 2508 h 203"/>
                  <a:gd name="T40" fmla="+- 0 9558 9395"/>
                  <a:gd name="T41" fmla="*/ T40 w 164"/>
                  <a:gd name="T42" fmla="+- 0 2543 2474"/>
                  <a:gd name="T43" fmla="*/ 2543 h 203"/>
                  <a:gd name="T44" fmla="+- 0 9553 9395"/>
                  <a:gd name="T45" fmla="*/ T44 w 164"/>
                  <a:gd name="T46" fmla="+- 0 2578 2474"/>
                  <a:gd name="T47" fmla="*/ 2578 h 203"/>
                  <a:gd name="T48" fmla="+- 0 9496 9395"/>
                  <a:gd name="T49" fmla="*/ T48 w 164"/>
                  <a:gd name="T50" fmla="+- 0 2653 2474"/>
                  <a:gd name="T51" fmla="*/ 2653 h 203"/>
                  <a:gd name="T52" fmla="+- 0 9437 9395"/>
                  <a:gd name="T53" fmla="*/ T52 w 164"/>
                  <a:gd name="T54" fmla="+- 0 2676 2474"/>
                  <a:gd name="T55" fmla="*/ 2676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42" y="202"/>
                    </a:moveTo>
                    <a:lnTo>
                      <a:pt x="20" y="183"/>
                    </a:lnTo>
                    <a:lnTo>
                      <a:pt x="7" y="150"/>
                    </a:lnTo>
                    <a:lnTo>
                      <a:pt x="1" y="113"/>
                    </a:lnTo>
                    <a:lnTo>
                      <a:pt x="0" y="85"/>
                    </a:lnTo>
                    <a:lnTo>
                      <a:pt x="7" y="53"/>
                    </a:lnTo>
                    <a:lnTo>
                      <a:pt x="27" y="20"/>
                    </a:lnTo>
                    <a:lnTo>
                      <a:pt x="62" y="0"/>
                    </a:lnTo>
                    <a:lnTo>
                      <a:pt x="115" y="6"/>
                    </a:lnTo>
                    <a:lnTo>
                      <a:pt x="152" y="34"/>
                    </a:lnTo>
                    <a:lnTo>
                      <a:pt x="163" y="69"/>
                    </a:lnTo>
                    <a:lnTo>
                      <a:pt x="158" y="104"/>
                    </a:lnTo>
                    <a:lnTo>
                      <a:pt x="101" y="179"/>
                    </a:lnTo>
                    <a:lnTo>
                      <a:pt x="42" y="202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83" name="Picture 282">
                <a:extLst>
                  <a:ext uri="{FF2B5EF4-FFF2-40B4-BE49-F238E27FC236}">
                    <a16:creationId xmlns:a16="http://schemas.microsoft.com/office/drawing/2014/main" xmlns="" id="{FAAF9243-A2E1-4E8A-8307-1595E9E48E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2" y="2414"/>
                <a:ext cx="16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0FAF232-1E31-4A05-BDE1-17E17B2E1B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2" y="2138"/>
              <a:ext cx="187" cy="179"/>
              <a:chOff x="9912" y="2138"/>
              <a:chExt cx="187" cy="179"/>
            </a:xfrm>
          </p:grpSpPr>
          <p:sp>
            <p:nvSpPr>
              <p:cNvPr id="281" name="Freeform 248">
                <a:extLst>
                  <a:ext uri="{FF2B5EF4-FFF2-40B4-BE49-F238E27FC236}">
                    <a16:creationId xmlns:a16="http://schemas.microsoft.com/office/drawing/2014/main" xmlns="" id="{B398BA78-83F2-4FF3-A71C-8735CB271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2" y="2138"/>
                <a:ext cx="187" cy="179"/>
              </a:xfrm>
              <a:custGeom>
                <a:avLst/>
                <a:gdLst>
                  <a:gd name="T0" fmla="+- 0 10032 9912"/>
                  <a:gd name="T1" fmla="*/ T0 w 187"/>
                  <a:gd name="T2" fmla="+- 0 2317 2138"/>
                  <a:gd name="T3" fmla="*/ 2317 h 179"/>
                  <a:gd name="T4" fmla="+- 0 9969 9912"/>
                  <a:gd name="T5" fmla="*/ T4 w 187"/>
                  <a:gd name="T6" fmla="+- 0 2300 2138"/>
                  <a:gd name="T7" fmla="*/ 2300 h 179"/>
                  <a:gd name="T8" fmla="+- 0 9919 9912"/>
                  <a:gd name="T9" fmla="*/ T8 w 187"/>
                  <a:gd name="T10" fmla="+- 0 2252 2138"/>
                  <a:gd name="T11" fmla="*/ 2252 h 179"/>
                  <a:gd name="T12" fmla="+- 0 9912 9912"/>
                  <a:gd name="T13" fmla="*/ T12 w 187"/>
                  <a:gd name="T14" fmla="+- 0 2212 2138"/>
                  <a:gd name="T15" fmla="*/ 2212 h 179"/>
                  <a:gd name="T16" fmla="+- 0 9937 9912"/>
                  <a:gd name="T17" fmla="*/ T16 w 187"/>
                  <a:gd name="T18" fmla="+- 0 2164 2138"/>
                  <a:gd name="T19" fmla="*/ 2164 h 179"/>
                  <a:gd name="T20" fmla="+- 0 9976 9912"/>
                  <a:gd name="T21" fmla="*/ T20 w 187"/>
                  <a:gd name="T22" fmla="+- 0 2138 2138"/>
                  <a:gd name="T23" fmla="*/ 2138 h 179"/>
                  <a:gd name="T24" fmla="+- 0 10012 9912"/>
                  <a:gd name="T25" fmla="*/ T24 w 187"/>
                  <a:gd name="T26" fmla="+- 0 2140 2138"/>
                  <a:gd name="T27" fmla="*/ 2140 h 179"/>
                  <a:gd name="T28" fmla="+- 0 10063 9912"/>
                  <a:gd name="T29" fmla="*/ T28 w 187"/>
                  <a:gd name="T30" fmla="+- 0 2179 2138"/>
                  <a:gd name="T31" fmla="*/ 2179 h 179"/>
                  <a:gd name="T32" fmla="+- 0 10091 9912"/>
                  <a:gd name="T33" fmla="*/ T32 w 187"/>
                  <a:gd name="T34" fmla="+- 0 2238 2138"/>
                  <a:gd name="T35" fmla="*/ 2238 h 179"/>
                  <a:gd name="T36" fmla="+- 0 10098 9912"/>
                  <a:gd name="T37" fmla="*/ T36 w 187"/>
                  <a:gd name="T38" fmla="+- 0 2273 2138"/>
                  <a:gd name="T39" fmla="*/ 2273 h 179"/>
                  <a:gd name="T40" fmla="+- 0 10092 9912"/>
                  <a:gd name="T41" fmla="*/ T40 w 187"/>
                  <a:gd name="T42" fmla="+- 0 2302 2138"/>
                  <a:gd name="T43" fmla="*/ 2302 h 179"/>
                  <a:gd name="T44" fmla="+- 0 10067 9912"/>
                  <a:gd name="T45" fmla="*/ T44 w 187"/>
                  <a:gd name="T46" fmla="+- 0 2316 2138"/>
                  <a:gd name="T47" fmla="*/ 2316 h 179"/>
                  <a:gd name="T48" fmla="+- 0 10032 9912"/>
                  <a:gd name="T49" fmla="*/ T48 w 187"/>
                  <a:gd name="T50" fmla="+- 0 2317 2138"/>
                  <a:gd name="T51" fmla="*/ 2317 h 1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87" h="179">
                    <a:moveTo>
                      <a:pt x="120" y="179"/>
                    </a:moveTo>
                    <a:lnTo>
                      <a:pt x="57" y="162"/>
                    </a:lnTo>
                    <a:lnTo>
                      <a:pt x="7" y="114"/>
                    </a:lnTo>
                    <a:lnTo>
                      <a:pt x="0" y="74"/>
                    </a:lnTo>
                    <a:lnTo>
                      <a:pt x="25" y="26"/>
                    </a:lnTo>
                    <a:lnTo>
                      <a:pt x="64" y="0"/>
                    </a:lnTo>
                    <a:lnTo>
                      <a:pt x="100" y="2"/>
                    </a:lnTo>
                    <a:lnTo>
                      <a:pt x="151" y="41"/>
                    </a:lnTo>
                    <a:lnTo>
                      <a:pt x="179" y="100"/>
                    </a:lnTo>
                    <a:lnTo>
                      <a:pt x="186" y="135"/>
                    </a:lnTo>
                    <a:lnTo>
                      <a:pt x="180" y="164"/>
                    </a:lnTo>
                    <a:lnTo>
                      <a:pt x="155" y="178"/>
                    </a:lnTo>
                    <a:lnTo>
                      <a:pt x="120" y="179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EF9F534A-5018-4B9E-943F-EBFC423CE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5" y="2149"/>
              <a:ext cx="174" cy="192"/>
              <a:chOff x="9145" y="2149"/>
              <a:chExt cx="174" cy="192"/>
            </a:xfrm>
          </p:grpSpPr>
          <p:sp>
            <p:nvSpPr>
              <p:cNvPr id="280" name="Freeform 247">
                <a:extLst>
                  <a:ext uri="{FF2B5EF4-FFF2-40B4-BE49-F238E27FC236}">
                    <a16:creationId xmlns:a16="http://schemas.microsoft.com/office/drawing/2014/main" xmlns="" id="{501DB2B9-C042-4E6A-BED6-14FD0B12A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5" y="2149"/>
                <a:ext cx="174" cy="192"/>
              </a:xfrm>
              <a:custGeom>
                <a:avLst/>
                <a:gdLst>
                  <a:gd name="T0" fmla="+- 0 9191 9145"/>
                  <a:gd name="T1" fmla="*/ T0 w 174"/>
                  <a:gd name="T2" fmla="+- 0 2341 2149"/>
                  <a:gd name="T3" fmla="*/ 2341 h 192"/>
                  <a:gd name="T4" fmla="+- 0 9162 9145"/>
                  <a:gd name="T5" fmla="*/ T4 w 174"/>
                  <a:gd name="T6" fmla="+- 0 2336 2149"/>
                  <a:gd name="T7" fmla="*/ 2336 h 192"/>
                  <a:gd name="T8" fmla="+- 0 9147 9145"/>
                  <a:gd name="T9" fmla="*/ T8 w 174"/>
                  <a:gd name="T10" fmla="+- 0 2312 2149"/>
                  <a:gd name="T11" fmla="*/ 2312 h 192"/>
                  <a:gd name="T12" fmla="+- 0 9145 9145"/>
                  <a:gd name="T13" fmla="*/ T12 w 174"/>
                  <a:gd name="T14" fmla="+- 0 2276 2149"/>
                  <a:gd name="T15" fmla="*/ 2276 h 192"/>
                  <a:gd name="T16" fmla="+- 0 9150 9145"/>
                  <a:gd name="T17" fmla="*/ T16 w 174"/>
                  <a:gd name="T18" fmla="+- 0 2239 2149"/>
                  <a:gd name="T19" fmla="*/ 2239 h 192"/>
                  <a:gd name="T20" fmla="+- 0 9158 9145"/>
                  <a:gd name="T21" fmla="*/ T20 w 174"/>
                  <a:gd name="T22" fmla="+- 0 2211 2149"/>
                  <a:gd name="T23" fmla="*/ 2211 h 192"/>
                  <a:gd name="T24" fmla="+- 0 9174 9145"/>
                  <a:gd name="T25" fmla="*/ T24 w 174"/>
                  <a:gd name="T26" fmla="+- 0 2183 2149"/>
                  <a:gd name="T27" fmla="*/ 2183 h 192"/>
                  <a:gd name="T28" fmla="+- 0 9202 9145"/>
                  <a:gd name="T29" fmla="*/ T28 w 174"/>
                  <a:gd name="T30" fmla="+- 0 2158 2149"/>
                  <a:gd name="T31" fmla="*/ 2158 h 192"/>
                  <a:gd name="T32" fmla="+- 0 9242 9145"/>
                  <a:gd name="T33" fmla="*/ T32 w 174"/>
                  <a:gd name="T34" fmla="+- 0 2149 2149"/>
                  <a:gd name="T35" fmla="*/ 2149 h 192"/>
                  <a:gd name="T36" fmla="+- 0 9291 9145"/>
                  <a:gd name="T37" fmla="*/ T36 w 174"/>
                  <a:gd name="T38" fmla="+- 0 2172 2149"/>
                  <a:gd name="T39" fmla="*/ 2172 h 192"/>
                  <a:gd name="T40" fmla="+- 0 9318 9145"/>
                  <a:gd name="T41" fmla="*/ T40 w 174"/>
                  <a:gd name="T42" fmla="+- 0 2210 2149"/>
                  <a:gd name="T43" fmla="*/ 2210 h 192"/>
                  <a:gd name="T44" fmla="+- 0 9318 9145"/>
                  <a:gd name="T45" fmla="*/ T44 w 174"/>
                  <a:gd name="T46" fmla="+- 0 2247 2149"/>
                  <a:gd name="T47" fmla="*/ 2247 h 192"/>
                  <a:gd name="T48" fmla="+- 0 9282 9145"/>
                  <a:gd name="T49" fmla="*/ T48 w 174"/>
                  <a:gd name="T50" fmla="+- 0 2300 2149"/>
                  <a:gd name="T51" fmla="*/ 2300 h 192"/>
                  <a:gd name="T52" fmla="+- 0 9226 9145"/>
                  <a:gd name="T53" fmla="*/ T52 w 174"/>
                  <a:gd name="T54" fmla="+- 0 2332 2149"/>
                  <a:gd name="T55" fmla="*/ 2332 h 192"/>
                  <a:gd name="T56" fmla="+- 0 9191 9145"/>
                  <a:gd name="T57" fmla="*/ T56 w 174"/>
                  <a:gd name="T58" fmla="+- 0 2341 2149"/>
                  <a:gd name="T59" fmla="*/ 2341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74" h="192">
                    <a:moveTo>
                      <a:pt x="46" y="192"/>
                    </a:moveTo>
                    <a:lnTo>
                      <a:pt x="17" y="187"/>
                    </a:lnTo>
                    <a:lnTo>
                      <a:pt x="2" y="163"/>
                    </a:lnTo>
                    <a:lnTo>
                      <a:pt x="0" y="127"/>
                    </a:lnTo>
                    <a:lnTo>
                      <a:pt x="5" y="90"/>
                    </a:lnTo>
                    <a:lnTo>
                      <a:pt x="13" y="62"/>
                    </a:lnTo>
                    <a:lnTo>
                      <a:pt x="29" y="34"/>
                    </a:lnTo>
                    <a:lnTo>
                      <a:pt x="57" y="9"/>
                    </a:lnTo>
                    <a:lnTo>
                      <a:pt x="97" y="0"/>
                    </a:lnTo>
                    <a:lnTo>
                      <a:pt x="146" y="23"/>
                    </a:lnTo>
                    <a:lnTo>
                      <a:pt x="173" y="61"/>
                    </a:lnTo>
                    <a:lnTo>
                      <a:pt x="173" y="98"/>
                    </a:lnTo>
                    <a:lnTo>
                      <a:pt x="137" y="151"/>
                    </a:lnTo>
                    <a:lnTo>
                      <a:pt x="81" y="183"/>
                    </a:lnTo>
                    <a:lnTo>
                      <a:pt x="46" y="192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124AB79F-2B3A-42FB-B4E3-0E64A912A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1" y="1627"/>
              <a:ext cx="165" cy="201"/>
              <a:chOff x="9161" y="1627"/>
              <a:chExt cx="165" cy="201"/>
            </a:xfrm>
          </p:grpSpPr>
          <p:sp>
            <p:nvSpPr>
              <p:cNvPr id="279" name="Freeform 246">
                <a:extLst>
                  <a:ext uri="{FF2B5EF4-FFF2-40B4-BE49-F238E27FC236}">
                    <a16:creationId xmlns:a16="http://schemas.microsoft.com/office/drawing/2014/main" xmlns="" id="{CB33DBAA-E495-4020-BD07-A66B1AA20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" y="1627"/>
                <a:ext cx="165" cy="201"/>
              </a:xfrm>
              <a:custGeom>
                <a:avLst/>
                <a:gdLst>
                  <a:gd name="T0" fmla="+- 0 9230 9161"/>
                  <a:gd name="T1" fmla="*/ T0 w 165"/>
                  <a:gd name="T2" fmla="+- 0 1827 1627"/>
                  <a:gd name="T3" fmla="*/ 1827 h 201"/>
                  <a:gd name="T4" fmla="+- 0 9176 9161"/>
                  <a:gd name="T5" fmla="*/ T4 w 165"/>
                  <a:gd name="T6" fmla="+- 0 1783 1627"/>
                  <a:gd name="T7" fmla="*/ 1783 h 201"/>
                  <a:gd name="T8" fmla="+- 0 9161 9161"/>
                  <a:gd name="T9" fmla="*/ T8 w 165"/>
                  <a:gd name="T10" fmla="+- 0 1690 1627"/>
                  <a:gd name="T11" fmla="*/ 1690 h 201"/>
                  <a:gd name="T12" fmla="+- 0 9168 9161"/>
                  <a:gd name="T13" fmla="*/ T12 w 165"/>
                  <a:gd name="T14" fmla="+- 0 1654 1627"/>
                  <a:gd name="T15" fmla="*/ 1654 h 201"/>
                  <a:gd name="T16" fmla="+- 0 9185 9161"/>
                  <a:gd name="T17" fmla="*/ T16 w 165"/>
                  <a:gd name="T18" fmla="+- 0 1630 1627"/>
                  <a:gd name="T19" fmla="*/ 1630 h 201"/>
                  <a:gd name="T20" fmla="+- 0 9213 9161"/>
                  <a:gd name="T21" fmla="*/ T20 w 165"/>
                  <a:gd name="T22" fmla="+- 0 1627 1627"/>
                  <a:gd name="T23" fmla="*/ 1627 h 201"/>
                  <a:gd name="T24" fmla="+- 0 9246 9161"/>
                  <a:gd name="T25" fmla="*/ T24 w 165"/>
                  <a:gd name="T26" fmla="+- 0 1640 1627"/>
                  <a:gd name="T27" fmla="*/ 1640 h 201"/>
                  <a:gd name="T28" fmla="+- 0 9277 9161"/>
                  <a:gd name="T29" fmla="*/ T28 w 165"/>
                  <a:gd name="T30" fmla="+- 0 1661 1627"/>
                  <a:gd name="T31" fmla="*/ 1661 h 201"/>
                  <a:gd name="T32" fmla="+- 0 9298 9161"/>
                  <a:gd name="T33" fmla="*/ T32 w 165"/>
                  <a:gd name="T34" fmla="+- 0 1680 1627"/>
                  <a:gd name="T35" fmla="*/ 1680 h 201"/>
                  <a:gd name="T36" fmla="+- 0 9316 9161"/>
                  <a:gd name="T37" fmla="*/ T36 w 165"/>
                  <a:gd name="T38" fmla="+- 0 1707 1627"/>
                  <a:gd name="T39" fmla="*/ 1707 h 201"/>
                  <a:gd name="T40" fmla="+- 0 9326 9161"/>
                  <a:gd name="T41" fmla="*/ T40 w 165"/>
                  <a:gd name="T42" fmla="+- 0 1744 1627"/>
                  <a:gd name="T43" fmla="*/ 1744 h 201"/>
                  <a:gd name="T44" fmla="+- 0 9317 9161"/>
                  <a:gd name="T45" fmla="*/ T44 w 165"/>
                  <a:gd name="T46" fmla="+- 0 1784 1627"/>
                  <a:gd name="T47" fmla="*/ 1784 h 201"/>
                  <a:gd name="T48" fmla="+- 0 9275 9161"/>
                  <a:gd name="T49" fmla="*/ T48 w 165"/>
                  <a:gd name="T50" fmla="+- 0 1819 1627"/>
                  <a:gd name="T51" fmla="*/ 1819 h 201"/>
                  <a:gd name="T52" fmla="+- 0 9230 9161"/>
                  <a:gd name="T53" fmla="*/ T52 w 165"/>
                  <a:gd name="T54" fmla="+- 0 1827 1627"/>
                  <a:gd name="T55" fmla="*/ 1827 h 2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5" h="201">
                    <a:moveTo>
                      <a:pt x="69" y="200"/>
                    </a:moveTo>
                    <a:lnTo>
                      <a:pt x="15" y="156"/>
                    </a:lnTo>
                    <a:lnTo>
                      <a:pt x="0" y="63"/>
                    </a:lnTo>
                    <a:lnTo>
                      <a:pt x="7" y="27"/>
                    </a:lnTo>
                    <a:lnTo>
                      <a:pt x="24" y="3"/>
                    </a:lnTo>
                    <a:lnTo>
                      <a:pt x="52" y="0"/>
                    </a:lnTo>
                    <a:lnTo>
                      <a:pt x="85" y="13"/>
                    </a:lnTo>
                    <a:lnTo>
                      <a:pt x="116" y="34"/>
                    </a:lnTo>
                    <a:lnTo>
                      <a:pt x="137" y="53"/>
                    </a:lnTo>
                    <a:lnTo>
                      <a:pt x="155" y="80"/>
                    </a:lnTo>
                    <a:lnTo>
                      <a:pt x="165" y="117"/>
                    </a:lnTo>
                    <a:lnTo>
                      <a:pt x="156" y="157"/>
                    </a:lnTo>
                    <a:lnTo>
                      <a:pt x="114" y="192"/>
                    </a:lnTo>
                    <a:lnTo>
                      <a:pt x="69" y="200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15C2D629-A215-49B4-B4CB-705E446A09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29" y="1554"/>
              <a:ext cx="163" cy="203"/>
              <a:chOff x="9529" y="1554"/>
              <a:chExt cx="163" cy="203"/>
            </a:xfrm>
          </p:grpSpPr>
          <p:sp>
            <p:nvSpPr>
              <p:cNvPr id="278" name="Freeform 245">
                <a:extLst>
                  <a:ext uri="{FF2B5EF4-FFF2-40B4-BE49-F238E27FC236}">
                    <a16:creationId xmlns:a16="http://schemas.microsoft.com/office/drawing/2014/main" xmlns="" id="{FB705BD3-3D4B-44CC-9B7E-2E7307571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9" y="1554"/>
                <a:ext cx="163" cy="203"/>
              </a:xfrm>
              <a:custGeom>
                <a:avLst/>
                <a:gdLst>
                  <a:gd name="T0" fmla="+- 0 9632 9529"/>
                  <a:gd name="T1" fmla="*/ T0 w 163"/>
                  <a:gd name="T2" fmla="+- 0 1756 1554"/>
                  <a:gd name="T3" fmla="*/ 1756 h 203"/>
                  <a:gd name="T4" fmla="+- 0 9579 9529"/>
                  <a:gd name="T5" fmla="*/ T4 w 163"/>
                  <a:gd name="T6" fmla="+- 0 1751 1554"/>
                  <a:gd name="T7" fmla="*/ 1751 h 203"/>
                  <a:gd name="T8" fmla="+- 0 9541 9529"/>
                  <a:gd name="T9" fmla="*/ T8 w 163"/>
                  <a:gd name="T10" fmla="+- 0 1724 1554"/>
                  <a:gd name="T11" fmla="*/ 1724 h 203"/>
                  <a:gd name="T12" fmla="+- 0 9529 9529"/>
                  <a:gd name="T13" fmla="*/ T12 w 163"/>
                  <a:gd name="T14" fmla="+- 0 1689 1554"/>
                  <a:gd name="T15" fmla="*/ 1689 h 203"/>
                  <a:gd name="T16" fmla="+- 0 9534 9529"/>
                  <a:gd name="T17" fmla="*/ T16 w 163"/>
                  <a:gd name="T18" fmla="+- 0 1654 1554"/>
                  <a:gd name="T19" fmla="*/ 1654 h 203"/>
                  <a:gd name="T20" fmla="+- 0 9589 9529"/>
                  <a:gd name="T21" fmla="*/ T20 w 163"/>
                  <a:gd name="T22" fmla="+- 0 1578 1554"/>
                  <a:gd name="T23" fmla="*/ 1578 h 203"/>
                  <a:gd name="T24" fmla="+- 0 9648 9529"/>
                  <a:gd name="T25" fmla="*/ T24 w 163"/>
                  <a:gd name="T26" fmla="+- 0 1554 1554"/>
                  <a:gd name="T27" fmla="*/ 1554 h 203"/>
                  <a:gd name="T28" fmla="+- 0 9670 9529"/>
                  <a:gd name="T29" fmla="*/ T28 w 163"/>
                  <a:gd name="T30" fmla="+- 0 1572 1554"/>
                  <a:gd name="T31" fmla="*/ 1572 h 203"/>
                  <a:gd name="T32" fmla="+- 0 9684 9529"/>
                  <a:gd name="T33" fmla="*/ T32 w 163"/>
                  <a:gd name="T34" fmla="+- 0 1605 1554"/>
                  <a:gd name="T35" fmla="*/ 1605 h 203"/>
                  <a:gd name="T36" fmla="+- 0 9691 9529"/>
                  <a:gd name="T37" fmla="*/ T36 w 163"/>
                  <a:gd name="T38" fmla="+- 0 1641 1554"/>
                  <a:gd name="T39" fmla="*/ 1641 h 203"/>
                  <a:gd name="T40" fmla="+- 0 9692 9529"/>
                  <a:gd name="T41" fmla="*/ T40 w 163"/>
                  <a:gd name="T42" fmla="+- 0 1670 1554"/>
                  <a:gd name="T43" fmla="*/ 1670 h 203"/>
                  <a:gd name="T44" fmla="+- 0 9686 9529"/>
                  <a:gd name="T45" fmla="*/ T44 w 163"/>
                  <a:gd name="T46" fmla="+- 0 1702 1554"/>
                  <a:gd name="T47" fmla="*/ 1702 h 203"/>
                  <a:gd name="T48" fmla="+- 0 9667 9529"/>
                  <a:gd name="T49" fmla="*/ T48 w 163"/>
                  <a:gd name="T50" fmla="+- 0 1735 1554"/>
                  <a:gd name="T51" fmla="*/ 1735 h 203"/>
                  <a:gd name="T52" fmla="+- 0 9632 9529"/>
                  <a:gd name="T53" fmla="*/ T52 w 163"/>
                  <a:gd name="T54" fmla="+- 0 1756 1554"/>
                  <a:gd name="T55" fmla="*/ 1756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3" h="203">
                    <a:moveTo>
                      <a:pt x="103" y="202"/>
                    </a:moveTo>
                    <a:lnTo>
                      <a:pt x="50" y="197"/>
                    </a:lnTo>
                    <a:lnTo>
                      <a:pt x="12" y="170"/>
                    </a:lnTo>
                    <a:lnTo>
                      <a:pt x="0" y="135"/>
                    </a:lnTo>
                    <a:lnTo>
                      <a:pt x="5" y="100"/>
                    </a:lnTo>
                    <a:lnTo>
                      <a:pt x="60" y="24"/>
                    </a:lnTo>
                    <a:lnTo>
                      <a:pt x="119" y="0"/>
                    </a:lnTo>
                    <a:lnTo>
                      <a:pt x="141" y="18"/>
                    </a:lnTo>
                    <a:lnTo>
                      <a:pt x="155" y="51"/>
                    </a:lnTo>
                    <a:lnTo>
                      <a:pt x="162" y="87"/>
                    </a:lnTo>
                    <a:lnTo>
                      <a:pt x="163" y="116"/>
                    </a:lnTo>
                    <a:lnTo>
                      <a:pt x="157" y="148"/>
                    </a:lnTo>
                    <a:lnTo>
                      <a:pt x="138" y="181"/>
                    </a:lnTo>
                    <a:lnTo>
                      <a:pt x="103" y="202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63C5333E-8F21-4CE5-AC63-E2C519A394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8" y="2091"/>
              <a:ext cx="199" cy="164"/>
              <a:chOff x="9008" y="2091"/>
              <a:chExt cx="199" cy="164"/>
            </a:xfrm>
          </p:grpSpPr>
          <p:sp>
            <p:nvSpPr>
              <p:cNvPr id="277" name="Freeform 244">
                <a:extLst>
                  <a:ext uri="{FF2B5EF4-FFF2-40B4-BE49-F238E27FC236}">
                    <a16:creationId xmlns:a16="http://schemas.microsoft.com/office/drawing/2014/main" xmlns="" id="{691112B2-6644-4E08-8313-9EB6D9C5A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8" y="2091"/>
                <a:ext cx="199" cy="164"/>
              </a:xfrm>
              <a:custGeom>
                <a:avLst/>
                <a:gdLst>
                  <a:gd name="T0" fmla="+- 0 9099 9008"/>
                  <a:gd name="T1" fmla="*/ T0 w 199"/>
                  <a:gd name="T2" fmla="+- 0 2254 2091"/>
                  <a:gd name="T3" fmla="*/ 2254 h 164"/>
                  <a:gd name="T4" fmla="+- 0 9063 9008"/>
                  <a:gd name="T5" fmla="*/ T4 w 199"/>
                  <a:gd name="T6" fmla="+- 0 2249 2091"/>
                  <a:gd name="T7" fmla="*/ 2249 h 164"/>
                  <a:gd name="T8" fmla="+- 0 9029 9008"/>
                  <a:gd name="T9" fmla="*/ T8 w 199"/>
                  <a:gd name="T10" fmla="+- 0 2238 2091"/>
                  <a:gd name="T11" fmla="*/ 2238 h 164"/>
                  <a:gd name="T12" fmla="+- 0 9008 9008"/>
                  <a:gd name="T13" fmla="*/ T12 w 199"/>
                  <a:gd name="T14" fmla="+- 0 2217 2091"/>
                  <a:gd name="T15" fmla="*/ 2217 h 164"/>
                  <a:gd name="T16" fmla="+- 0 9008 9008"/>
                  <a:gd name="T17" fmla="*/ T16 w 199"/>
                  <a:gd name="T18" fmla="+- 0 2189 2091"/>
                  <a:gd name="T19" fmla="*/ 2189 h 164"/>
                  <a:gd name="T20" fmla="+- 0 9050 9008"/>
                  <a:gd name="T21" fmla="*/ T20 w 199"/>
                  <a:gd name="T22" fmla="+- 0 2130 2091"/>
                  <a:gd name="T23" fmla="*/ 2130 h 164"/>
                  <a:gd name="T24" fmla="+- 0 9100 9008"/>
                  <a:gd name="T25" fmla="*/ T24 w 199"/>
                  <a:gd name="T26" fmla="+- 0 2096 2091"/>
                  <a:gd name="T27" fmla="*/ 2096 h 164"/>
                  <a:gd name="T28" fmla="+- 0 9138 9008"/>
                  <a:gd name="T29" fmla="*/ T28 w 199"/>
                  <a:gd name="T30" fmla="+- 0 2091 2091"/>
                  <a:gd name="T31" fmla="*/ 2091 h 164"/>
                  <a:gd name="T32" fmla="+- 0 9176 9008"/>
                  <a:gd name="T33" fmla="*/ T32 w 199"/>
                  <a:gd name="T34" fmla="+- 0 2106 2091"/>
                  <a:gd name="T35" fmla="*/ 2106 h 164"/>
                  <a:gd name="T36" fmla="+- 0 9204 9008"/>
                  <a:gd name="T37" fmla="*/ T36 w 199"/>
                  <a:gd name="T38" fmla="+- 0 2152 2091"/>
                  <a:gd name="T39" fmla="*/ 2152 h 164"/>
                  <a:gd name="T40" fmla="+- 0 9206 9008"/>
                  <a:gd name="T41" fmla="*/ T40 w 199"/>
                  <a:gd name="T42" fmla="+- 0 2199 2091"/>
                  <a:gd name="T43" fmla="*/ 2199 h 164"/>
                  <a:gd name="T44" fmla="+- 0 9186 9008"/>
                  <a:gd name="T45" fmla="*/ T44 w 199"/>
                  <a:gd name="T46" fmla="+- 0 2229 2091"/>
                  <a:gd name="T47" fmla="*/ 2229 h 164"/>
                  <a:gd name="T48" fmla="+- 0 9156 9008"/>
                  <a:gd name="T49" fmla="*/ T48 w 199"/>
                  <a:gd name="T50" fmla="+- 0 2247 2091"/>
                  <a:gd name="T51" fmla="*/ 2247 h 164"/>
                  <a:gd name="T52" fmla="+- 0 9127 9008"/>
                  <a:gd name="T53" fmla="*/ T52 w 199"/>
                  <a:gd name="T54" fmla="+- 0 2254 2091"/>
                  <a:gd name="T55" fmla="*/ 2254 h 164"/>
                  <a:gd name="T56" fmla="+- 0 9099 9008"/>
                  <a:gd name="T57" fmla="*/ T56 w 199"/>
                  <a:gd name="T58" fmla="+- 0 2254 2091"/>
                  <a:gd name="T59" fmla="*/ 2254 h 1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99" h="164">
                    <a:moveTo>
                      <a:pt x="91" y="163"/>
                    </a:moveTo>
                    <a:lnTo>
                      <a:pt x="55" y="158"/>
                    </a:lnTo>
                    <a:lnTo>
                      <a:pt x="21" y="147"/>
                    </a:lnTo>
                    <a:lnTo>
                      <a:pt x="0" y="126"/>
                    </a:lnTo>
                    <a:lnTo>
                      <a:pt x="0" y="98"/>
                    </a:lnTo>
                    <a:lnTo>
                      <a:pt x="42" y="39"/>
                    </a:lnTo>
                    <a:lnTo>
                      <a:pt x="92" y="5"/>
                    </a:lnTo>
                    <a:lnTo>
                      <a:pt x="130" y="0"/>
                    </a:lnTo>
                    <a:lnTo>
                      <a:pt x="168" y="15"/>
                    </a:lnTo>
                    <a:lnTo>
                      <a:pt x="196" y="61"/>
                    </a:lnTo>
                    <a:lnTo>
                      <a:pt x="198" y="108"/>
                    </a:lnTo>
                    <a:lnTo>
                      <a:pt x="178" y="138"/>
                    </a:lnTo>
                    <a:lnTo>
                      <a:pt x="148" y="156"/>
                    </a:lnTo>
                    <a:lnTo>
                      <a:pt x="119" y="163"/>
                    </a:lnTo>
                    <a:lnTo>
                      <a:pt x="91" y="163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457F1164-533B-4421-96E2-D832D2875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33" y="2084"/>
              <a:ext cx="164" cy="202"/>
              <a:chOff x="9333" y="2084"/>
              <a:chExt cx="164" cy="202"/>
            </a:xfrm>
          </p:grpSpPr>
          <p:sp>
            <p:nvSpPr>
              <p:cNvPr id="276" name="Freeform 243">
                <a:extLst>
                  <a:ext uri="{FF2B5EF4-FFF2-40B4-BE49-F238E27FC236}">
                    <a16:creationId xmlns:a16="http://schemas.microsoft.com/office/drawing/2014/main" xmlns="" id="{F6E11F66-BEA5-4548-BFDF-5FF2E0568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3" y="2084"/>
                <a:ext cx="164" cy="202"/>
              </a:xfrm>
              <a:custGeom>
                <a:avLst/>
                <a:gdLst>
                  <a:gd name="T0" fmla="+- 0 9371 9333"/>
                  <a:gd name="T1" fmla="*/ T0 w 164"/>
                  <a:gd name="T2" fmla="+- 0 2285 2084"/>
                  <a:gd name="T3" fmla="*/ 2285 h 202"/>
                  <a:gd name="T4" fmla="+- 0 9350 9333"/>
                  <a:gd name="T5" fmla="*/ T4 w 164"/>
                  <a:gd name="T6" fmla="+- 0 2267 2084"/>
                  <a:gd name="T7" fmla="*/ 2267 h 202"/>
                  <a:gd name="T8" fmla="+- 0 9338 9333"/>
                  <a:gd name="T9" fmla="*/ T8 w 164"/>
                  <a:gd name="T10" fmla="+- 0 2233 2084"/>
                  <a:gd name="T11" fmla="*/ 2233 h 202"/>
                  <a:gd name="T12" fmla="+- 0 9333 9333"/>
                  <a:gd name="T13" fmla="*/ T12 w 164"/>
                  <a:gd name="T14" fmla="+- 0 2196 2084"/>
                  <a:gd name="T15" fmla="*/ 2196 h 202"/>
                  <a:gd name="T16" fmla="+- 0 9333 9333"/>
                  <a:gd name="T17" fmla="*/ T16 w 164"/>
                  <a:gd name="T18" fmla="+- 0 2167 2084"/>
                  <a:gd name="T19" fmla="*/ 2167 h 202"/>
                  <a:gd name="T20" fmla="+- 0 9340 9333"/>
                  <a:gd name="T21" fmla="*/ T20 w 164"/>
                  <a:gd name="T22" fmla="+- 0 2136 2084"/>
                  <a:gd name="T23" fmla="*/ 2136 h 202"/>
                  <a:gd name="T24" fmla="+- 0 9360 9333"/>
                  <a:gd name="T25" fmla="*/ T24 w 164"/>
                  <a:gd name="T26" fmla="+- 0 2103 2084"/>
                  <a:gd name="T27" fmla="*/ 2103 h 202"/>
                  <a:gd name="T28" fmla="+- 0 9396 9333"/>
                  <a:gd name="T29" fmla="*/ T28 w 164"/>
                  <a:gd name="T30" fmla="+- 0 2084 2084"/>
                  <a:gd name="T31" fmla="*/ 2084 h 202"/>
                  <a:gd name="T32" fmla="+- 0 9449 9333"/>
                  <a:gd name="T33" fmla="*/ T32 w 164"/>
                  <a:gd name="T34" fmla="+- 0 2092 2084"/>
                  <a:gd name="T35" fmla="*/ 2092 h 202"/>
                  <a:gd name="T36" fmla="+- 0 9486 9333"/>
                  <a:gd name="T37" fmla="*/ T36 w 164"/>
                  <a:gd name="T38" fmla="+- 0 2120 2084"/>
                  <a:gd name="T39" fmla="*/ 2120 h 202"/>
                  <a:gd name="T40" fmla="+- 0 9496 9333"/>
                  <a:gd name="T41" fmla="*/ T40 w 164"/>
                  <a:gd name="T42" fmla="+- 0 2156 2084"/>
                  <a:gd name="T43" fmla="*/ 2156 h 202"/>
                  <a:gd name="T44" fmla="+- 0 9489 9333"/>
                  <a:gd name="T45" fmla="*/ T44 w 164"/>
                  <a:gd name="T46" fmla="+- 0 2191 2084"/>
                  <a:gd name="T47" fmla="*/ 2191 h 202"/>
                  <a:gd name="T48" fmla="+- 0 9431 9333"/>
                  <a:gd name="T49" fmla="*/ T48 w 164"/>
                  <a:gd name="T50" fmla="+- 0 2264 2084"/>
                  <a:gd name="T51" fmla="*/ 2264 h 202"/>
                  <a:gd name="T52" fmla="+- 0 9371 9333"/>
                  <a:gd name="T53" fmla="*/ T52 w 164"/>
                  <a:gd name="T54" fmla="+- 0 2285 2084"/>
                  <a:gd name="T55" fmla="*/ 2285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2">
                    <a:moveTo>
                      <a:pt x="38" y="201"/>
                    </a:moveTo>
                    <a:lnTo>
                      <a:pt x="17" y="183"/>
                    </a:lnTo>
                    <a:lnTo>
                      <a:pt x="5" y="149"/>
                    </a:lnTo>
                    <a:lnTo>
                      <a:pt x="0" y="112"/>
                    </a:lnTo>
                    <a:lnTo>
                      <a:pt x="0" y="83"/>
                    </a:lnTo>
                    <a:lnTo>
                      <a:pt x="7" y="52"/>
                    </a:lnTo>
                    <a:lnTo>
                      <a:pt x="27" y="19"/>
                    </a:lnTo>
                    <a:lnTo>
                      <a:pt x="63" y="0"/>
                    </a:lnTo>
                    <a:lnTo>
                      <a:pt x="116" y="8"/>
                    </a:lnTo>
                    <a:lnTo>
                      <a:pt x="153" y="36"/>
                    </a:lnTo>
                    <a:lnTo>
                      <a:pt x="163" y="72"/>
                    </a:lnTo>
                    <a:lnTo>
                      <a:pt x="156" y="107"/>
                    </a:lnTo>
                    <a:lnTo>
                      <a:pt x="98" y="180"/>
                    </a:lnTo>
                    <a:lnTo>
                      <a:pt x="38" y="201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8C26D28E-7269-4156-8A49-D22EEFBADC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6" y="2160"/>
              <a:ext cx="189" cy="177"/>
              <a:chOff x="9796" y="2160"/>
              <a:chExt cx="189" cy="177"/>
            </a:xfrm>
          </p:grpSpPr>
          <p:sp>
            <p:nvSpPr>
              <p:cNvPr id="275" name="Freeform 242">
                <a:extLst>
                  <a:ext uri="{FF2B5EF4-FFF2-40B4-BE49-F238E27FC236}">
                    <a16:creationId xmlns:a16="http://schemas.microsoft.com/office/drawing/2014/main" xmlns="" id="{21E65422-82FF-4FB9-9994-C4743CF64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6" y="2160"/>
                <a:ext cx="189" cy="177"/>
              </a:xfrm>
              <a:custGeom>
                <a:avLst/>
                <a:gdLst>
                  <a:gd name="T0" fmla="+- 0 9920 9796"/>
                  <a:gd name="T1" fmla="*/ T0 w 189"/>
                  <a:gd name="T2" fmla="+- 0 2337 2160"/>
                  <a:gd name="T3" fmla="*/ 2337 h 177"/>
                  <a:gd name="T4" fmla="+- 0 9856 9796"/>
                  <a:gd name="T5" fmla="*/ T4 w 189"/>
                  <a:gd name="T6" fmla="+- 0 2322 2160"/>
                  <a:gd name="T7" fmla="*/ 2322 h 177"/>
                  <a:gd name="T8" fmla="+- 0 9804 9796"/>
                  <a:gd name="T9" fmla="*/ T8 w 189"/>
                  <a:gd name="T10" fmla="+- 0 2276 2160"/>
                  <a:gd name="T11" fmla="*/ 2276 h 177"/>
                  <a:gd name="T12" fmla="+- 0 9796 9796"/>
                  <a:gd name="T13" fmla="*/ T12 w 189"/>
                  <a:gd name="T14" fmla="+- 0 2236 2160"/>
                  <a:gd name="T15" fmla="*/ 2236 h 177"/>
                  <a:gd name="T16" fmla="+- 0 9820 9796"/>
                  <a:gd name="T17" fmla="*/ T16 w 189"/>
                  <a:gd name="T18" fmla="+- 0 2187 2160"/>
                  <a:gd name="T19" fmla="*/ 2187 h 177"/>
                  <a:gd name="T20" fmla="+- 0 9857 9796"/>
                  <a:gd name="T21" fmla="*/ T20 w 189"/>
                  <a:gd name="T22" fmla="+- 0 2160 2160"/>
                  <a:gd name="T23" fmla="*/ 2160 h 177"/>
                  <a:gd name="T24" fmla="+- 0 9894 9796"/>
                  <a:gd name="T25" fmla="*/ T24 w 189"/>
                  <a:gd name="T26" fmla="+- 0 2161 2160"/>
                  <a:gd name="T27" fmla="*/ 2161 h 177"/>
                  <a:gd name="T28" fmla="+- 0 9946 9796"/>
                  <a:gd name="T29" fmla="*/ T28 w 189"/>
                  <a:gd name="T30" fmla="+- 0 2198 2160"/>
                  <a:gd name="T31" fmla="*/ 2198 h 177"/>
                  <a:gd name="T32" fmla="+- 0 9976 9796"/>
                  <a:gd name="T33" fmla="*/ T32 w 189"/>
                  <a:gd name="T34" fmla="+- 0 2255 2160"/>
                  <a:gd name="T35" fmla="*/ 2255 h 177"/>
                  <a:gd name="T36" fmla="+- 0 9985 9796"/>
                  <a:gd name="T37" fmla="*/ T36 w 189"/>
                  <a:gd name="T38" fmla="+- 0 2291 2160"/>
                  <a:gd name="T39" fmla="*/ 2291 h 177"/>
                  <a:gd name="T40" fmla="+- 0 9979 9796"/>
                  <a:gd name="T41" fmla="*/ T40 w 189"/>
                  <a:gd name="T42" fmla="+- 0 2320 2160"/>
                  <a:gd name="T43" fmla="*/ 2320 h 177"/>
                  <a:gd name="T44" fmla="+- 0 9955 9796"/>
                  <a:gd name="T45" fmla="*/ T44 w 189"/>
                  <a:gd name="T46" fmla="+- 0 2335 2160"/>
                  <a:gd name="T47" fmla="*/ 2335 h 177"/>
                  <a:gd name="T48" fmla="+- 0 9920 9796"/>
                  <a:gd name="T49" fmla="*/ T48 w 189"/>
                  <a:gd name="T50" fmla="+- 0 2337 2160"/>
                  <a:gd name="T51" fmla="*/ 2337 h 1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89" h="177">
                    <a:moveTo>
                      <a:pt x="124" y="177"/>
                    </a:moveTo>
                    <a:lnTo>
                      <a:pt x="60" y="162"/>
                    </a:lnTo>
                    <a:lnTo>
                      <a:pt x="8" y="116"/>
                    </a:lnTo>
                    <a:lnTo>
                      <a:pt x="0" y="76"/>
                    </a:lnTo>
                    <a:lnTo>
                      <a:pt x="24" y="27"/>
                    </a:lnTo>
                    <a:lnTo>
                      <a:pt x="61" y="0"/>
                    </a:lnTo>
                    <a:lnTo>
                      <a:pt x="98" y="1"/>
                    </a:lnTo>
                    <a:lnTo>
                      <a:pt x="150" y="38"/>
                    </a:lnTo>
                    <a:lnTo>
                      <a:pt x="180" y="95"/>
                    </a:lnTo>
                    <a:lnTo>
                      <a:pt x="189" y="131"/>
                    </a:lnTo>
                    <a:lnTo>
                      <a:pt x="183" y="160"/>
                    </a:lnTo>
                    <a:lnTo>
                      <a:pt x="159" y="175"/>
                    </a:lnTo>
                    <a:lnTo>
                      <a:pt x="124" y="177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BE1FDBF8-8539-4827-9674-72CA34A42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69" y="1877"/>
              <a:ext cx="199" cy="166"/>
              <a:chOff x="9869" y="1877"/>
              <a:chExt cx="199" cy="166"/>
            </a:xfrm>
          </p:grpSpPr>
          <p:sp>
            <p:nvSpPr>
              <p:cNvPr id="274" name="Freeform 241">
                <a:extLst>
                  <a:ext uri="{FF2B5EF4-FFF2-40B4-BE49-F238E27FC236}">
                    <a16:creationId xmlns:a16="http://schemas.microsoft.com/office/drawing/2014/main" xmlns="" id="{ACE829EE-4237-4451-AE94-959F98B7E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9" y="1877"/>
                <a:ext cx="199" cy="166"/>
              </a:xfrm>
              <a:custGeom>
                <a:avLst/>
                <a:gdLst>
                  <a:gd name="T0" fmla="+- 0 9942 9869"/>
                  <a:gd name="T1" fmla="*/ T0 w 199"/>
                  <a:gd name="T2" fmla="+- 0 2042 1877"/>
                  <a:gd name="T3" fmla="*/ 2042 h 166"/>
                  <a:gd name="T4" fmla="+- 0 9904 9869"/>
                  <a:gd name="T5" fmla="*/ T4 w 199"/>
                  <a:gd name="T6" fmla="+- 0 2029 1877"/>
                  <a:gd name="T7" fmla="*/ 2029 h 166"/>
                  <a:gd name="T8" fmla="+- 0 9873 9869"/>
                  <a:gd name="T9" fmla="*/ T8 w 199"/>
                  <a:gd name="T10" fmla="+- 0 1984 1877"/>
                  <a:gd name="T11" fmla="*/ 1984 h 166"/>
                  <a:gd name="T12" fmla="+- 0 9869 9869"/>
                  <a:gd name="T13" fmla="*/ T12 w 199"/>
                  <a:gd name="T14" fmla="+- 0 1938 1877"/>
                  <a:gd name="T15" fmla="*/ 1938 h 166"/>
                  <a:gd name="T16" fmla="+- 0 9887 9869"/>
                  <a:gd name="T17" fmla="*/ T16 w 199"/>
                  <a:gd name="T18" fmla="+- 0 1906 1877"/>
                  <a:gd name="T19" fmla="*/ 1906 h 166"/>
                  <a:gd name="T20" fmla="+- 0 9917 9869"/>
                  <a:gd name="T21" fmla="*/ T20 w 199"/>
                  <a:gd name="T22" fmla="+- 0 1887 1877"/>
                  <a:gd name="T23" fmla="*/ 1887 h 166"/>
                  <a:gd name="T24" fmla="+- 0 9945 9869"/>
                  <a:gd name="T25" fmla="*/ T24 w 199"/>
                  <a:gd name="T26" fmla="+- 0 1879 1877"/>
                  <a:gd name="T27" fmla="*/ 1879 h 166"/>
                  <a:gd name="T28" fmla="+- 0 9973 9869"/>
                  <a:gd name="T29" fmla="*/ T28 w 199"/>
                  <a:gd name="T30" fmla="+- 0 1877 1877"/>
                  <a:gd name="T31" fmla="*/ 1877 h 166"/>
                  <a:gd name="T32" fmla="+- 0 10009 9869"/>
                  <a:gd name="T33" fmla="*/ T32 w 199"/>
                  <a:gd name="T34" fmla="+- 0 1880 1877"/>
                  <a:gd name="T35" fmla="*/ 1880 h 166"/>
                  <a:gd name="T36" fmla="+- 0 10044 9869"/>
                  <a:gd name="T37" fmla="*/ T36 w 199"/>
                  <a:gd name="T38" fmla="+- 0 1890 1877"/>
                  <a:gd name="T39" fmla="*/ 1890 h 166"/>
                  <a:gd name="T40" fmla="+- 0 10066 9869"/>
                  <a:gd name="T41" fmla="*/ T40 w 199"/>
                  <a:gd name="T42" fmla="+- 0 1909 1877"/>
                  <a:gd name="T43" fmla="*/ 1909 h 166"/>
                  <a:gd name="T44" fmla="+- 0 10067 9869"/>
                  <a:gd name="T45" fmla="*/ T44 w 199"/>
                  <a:gd name="T46" fmla="+- 0 1938 1877"/>
                  <a:gd name="T47" fmla="*/ 1938 h 166"/>
                  <a:gd name="T48" fmla="+- 0 10051 9869"/>
                  <a:gd name="T49" fmla="*/ T48 w 199"/>
                  <a:gd name="T50" fmla="+- 0 1970 1877"/>
                  <a:gd name="T51" fmla="*/ 1970 h 166"/>
                  <a:gd name="T52" fmla="+- 0 10028 9869"/>
                  <a:gd name="T53" fmla="*/ T52 w 199"/>
                  <a:gd name="T54" fmla="+- 0 1999 1877"/>
                  <a:gd name="T55" fmla="*/ 1999 h 166"/>
                  <a:gd name="T56" fmla="+- 0 10008 9869"/>
                  <a:gd name="T57" fmla="*/ T56 w 199"/>
                  <a:gd name="T58" fmla="+- 0 2019 1877"/>
                  <a:gd name="T59" fmla="*/ 2019 h 166"/>
                  <a:gd name="T60" fmla="+- 0 9980 9869"/>
                  <a:gd name="T61" fmla="*/ T60 w 199"/>
                  <a:gd name="T62" fmla="+- 0 2035 1877"/>
                  <a:gd name="T63" fmla="*/ 2035 h 166"/>
                  <a:gd name="T64" fmla="+- 0 9942 9869"/>
                  <a:gd name="T65" fmla="*/ T64 w 199"/>
                  <a:gd name="T66" fmla="+- 0 2042 1877"/>
                  <a:gd name="T67" fmla="*/ 2042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99" h="166">
                    <a:moveTo>
                      <a:pt x="73" y="165"/>
                    </a:moveTo>
                    <a:lnTo>
                      <a:pt x="35" y="152"/>
                    </a:lnTo>
                    <a:lnTo>
                      <a:pt x="4" y="107"/>
                    </a:lnTo>
                    <a:lnTo>
                      <a:pt x="0" y="61"/>
                    </a:lnTo>
                    <a:lnTo>
                      <a:pt x="18" y="29"/>
                    </a:lnTo>
                    <a:lnTo>
                      <a:pt x="48" y="10"/>
                    </a:lnTo>
                    <a:lnTo>
                      <a:pt x="76" y="2"/>
                    </a:lnTo>
                    <a:lnTo>
                      <a:pt x="104" y="0"/>
                    </a:lnTo>
                    <a:lnTo>
                      <a:pt x="140" y="3"/>
                    </a:lnTo>
                    <a:lnTo>
                      <a:pt x="175" y="13"/>
                    </a:lnTo>
                    <a:lnTo>
                      <a:pt x="197" y="32"/>
                    </a:lnTo>
                    <a:lnTo>
                      <a:pt x="198" y="61"/>
                    </a:lnTo>
                    <a:lnTo>
                      <a:pt x="182" y="93"/>
                    </a:lnTo>
                    <a:lnTo>
                      <a:pt x="159" y="122"/>
                    </a:lnTo>
                    <a:lnTo>
                      <a:pt x="139" y="142"/>
                    </a:lnTo>
                    <a:lnTo>
                      <a:pt x="111" y="158"/>
                    </a:lnTo>
                    <a:lnTo>
                      <a:pt x="73" y="165"/>
                    </a:lnTo>
                    <a:close/>
                  </a:path>
                </a:pathLst>
              </a:custGeom>
              <a:solidFill>
                <a:srgbClr val="799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3EDF7637-F1DF-4E77-8C0D-DF507276E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79" y="1598"/>
              <a:ext cx="164" cy="203"/>
              <a:chOff x="9779" y="1598"/>
              <a:chExt cx="164" cy="203"/>
            </a:xfrm>
          </p:grpSpPr>
          <p:sp>
            <p:nvSpPr>
              <p:cNvPr id="273" name="Freeform 240">
                <a:extLst>
                  <a:ext uri="{FF2B5EF4-FFF2-40B4-BE49-F238E27FC236}">
                    <a16:creationId xmlns:a16="http://schemas.microsoft.com/office/drawing/2014/main" xmlns="" id="{58F3954F-7B10-43E2-9CA0-483065F6F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9" y="1598"/>
                <a:ext cx="164" cy="203"/>
              </a:xfrm>
              <a:custGeom>
                <a:avLst/>
                <a:gdLst>
                  <a:gd name="T0" fmla="+- 0 9881 9779"/>
                  <a:gd name="T1" fmla="*/ T0 w 164"/>
                  <a:gd name="T2" fmla="+- 0 1800 1598"/>
                  <a:gd name="T3" fmla="*/ 1800 h 203"/>
                  <a:gd name="T4" fmla="+- 0 9828 9779"/>
                  <a:gd name="T5" fmla="*/ T4 w 164"/>
                  <a:gd name="T6" fmla="+- 0 1794 1598"/>
                  <a:gd name="T7" fmla="*/ 1794 h 203"/>
                  <a:gd name="T8" fmla="+- 0 9790 9779"/>
                  <a:gd name="T9" fmla="*/ T8 w 164"/>
                  <a:gd name="T10" fmla="+- 0 1766 1598"/>
                  <a:gd name="T11" fmla="*/ 1766 h 203"/>
                  <a:gd name="T12" fmla="+- 0 9779 9779"/>
                  <a:gd name="T13" fmla="*/ T12 w 164"/>
                  <a:gd name="T14" fmla="+- 0 1731 1598"/>
                  <a:gd name="T15" fmla="*/ 1731 h 203"/>
                  <a:gd name="T16" fmla="+- 0 9785 9779"/>
                  <a:gd name="T17" fmla="*/ T16 w 164"/>
                  <a:gd name="T18" fmla="+- 0 1696 1598"/>
                  <a:gd name="T19" fmla="*/ 1696 h 203"/>
                  <a:gd name="T20" fmla="+- 0 9842 9779"/>
                  <a:gd name="T21" fmla="*/ T20 w 164"/>
                  <a:gd name="T22" fmla="+- 0 1621 1598"/>
                  <a:gd name="T23" fmla="*/ 1621 h 203"/>
                  <a:gd name="T24" fmla="+- 0 9901 9779"/>
                  <a:gd name="T25" fmla="*/ T24 w 164"/>
                  <a:gd name="T26" fmla="+- 0 1598 1598"/>
                  <a:gd name="T27" fmla="*/ 1598 h 203"/>
                  <a:gd name="T28" fmla="+- 0 9923 9779"/>
                  <a:gd name="T29" fmla="*/ T28 w 164"/>
                  <a:gd name="T30" fmla="+- 0 1616 1598"/>
                  <a:gd name="T31" fmla="*/ 1616 h 203"/>
                  <a:gd name="T32" fmla="+- 0 9936 9779"/>
                  <a:gd name="T33" fmla="*/ T32 w 164"/>
                  <a:gd name="T34" fmla="+- 0 1649 1598"/>
                  <a:gd name="T35" fmla="*/ 1649 h 203"/>
                  <a:gd name="T36" fmla="+- 0 9942 9779"/>
                  <a:gd name="T37" fmla="*/ T36 w 164"/>
                  <a:gd name="T38" fmla="+- 0 1686 1598"/>
                  <a:gd name="T39" fmla="*/ 1686 h 203"/>
                  <a:gd name="T40" fmla="+- 0 9942 9779"/>
                  <a:gd name="T41" fmla="*/ T40 w 164"/>
                  <a:gd name="T42" fmla="+- 0 1715 1598"/>
                  <a:gd name="T43" fmla="*/ 1715 h 203"/>
                  <a:gd name="T44" fmla="+- 0 9936 9779"/>
                  <a:gd name="T45" fmla="*/ T44 w 164"/>
                  <a:gd name="T46" fmla="+- 0 1747 1598"/>
                  <a:gd name="T47" fmla="*/ 1747 h 203"/>
                  <a:gd name="T48" fmla="+- 0 9916 9779"/>
                  <a:gd name="T49" fmla="*/ T48 w 164"/>
                  <a:gd name="T50" fmla="+- 0 1780 1598"/>
                  <a:gd name="T51" fmla="*/ 1780 h 203"/>
                  <a:gd name="T52" fmla="+- 0 9881 9779"/>
                  <a:gd name="T53" fmla="*/ T52 w 164"/>
                  <a:gd name="T54" fmla="+- 0 1800 1598"/>
                  <a:gd name="T55" fmla="*/ 1800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102" y="202"/>
                    </a:moveTo>
                    <a:lnTo>
                      <a:pt x="49" y="196"/>
                    </a:lnTo>
                    <a:lnTo>
                      <a:pt x="11" y="168"/>
                    </a:lnTo>
                    <a:lnTo>
                      <a:pt x="0" y="133"/>
                    </a:lnTo>
                    <a:lnTo>
                      <a:pt x="6" y="98"/>
                    </a:lnTo>
                    <a:lnTo>
                      <a:pt x="63" y="23"/>
                    </a:lnTo>
                    <a:lnTo>
                      <a:pt x="122" y="0"/>
                    </a:lnTo>
                    <a:lnTo>
                      <a:pt x="144" y="18"/>
                    </a:lnTo>
                    <a:lnTo>
                      <a:pt x="157" y="51"/>
                    </a:lnTo>
                    <a:lnTo>
                      <a:pt x="163" y="88"/>
                    </a:lnTo>
                    <a:lnTo>
                      <a:pt x="163" y="117"/>
                    </a:lnTo>
                    <a:lnTo>
                      <a:pt x="157" y="149"/>
                    </a:lnTo>
                    <a:lnTo>
                      <a:pt x="137" y="182"/>
                    </a:lnTo>
                    <a:lnTo>
                      <a:pt x="102" y="202"/>
                    </a:lnTo>
                    <a:close/>
                  </a:path>
                </a:pathLst>
              </a:custGeom>
              <a:solidFill>
                <a:srgbClr val="83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D6C75BD8-478A-4522-AA65-08E0F51F4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9" y="1646"/>
              <a:ext cx="177" cy="190"/>
              <a:chOff x="9429" y="1646"/>
              <a:chExt cx="177" cy="190"/>
            </a:xfrm>
          </p:grpSpPr>
          <p:sp>
            <p:nvSpPr>
              <p:cNvPr id="272" name="Freeform 239">
                <a:extLst>
                  <a:ext uri="{FF2B5EF4-FFF2-40B4-BE49-F238E27FC236}">
                    <a16:creationId xmlns:a16="http://schemas.microsoft.com/office/drawing/2014/main" xmlns="" id="{4FC7E037-F25C-4B0F-A189-B1FE31A38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9" y="1646"/>
                <a:ext cx="177" cy="190"/>
              </a:xfrm>
              <a:custGeom>
                <a:avLst/>
                <a:gdLst>
                  <a:gd name="T0" fmla="+- 0 9533 9429"/>
                  <a:gd name="T1" fmla="*/ T0 w 177"/>
                  <a:gd name="T2" fmla="+- 0 1835 1646"/>
                  <a:gd name="T3" fmla="*/ 1835 h 190"/>
                  <a:gd name="T4" fmla="+- 0 9469 9429"/>
                  <a:gd name="T5" fmla="*/ T4 w 177"/>
                  <a:gd name="T6" fmla="+- 0 1806 1646"/>
                  <a:gd name="T7" fmla="*/ 1806 h 190"/>
                  <a:gd name="T8" fmla="+- 0 9432 9429"/>
                  <a:gd name="T9" fmla="*/ T8 w 177"/>
                  <a:gd name="T10" fmla="+- 0 1720 1646"/>
                  <a:gd name="T11" fmla="*/ 1720 h 190"/>
                  <a:gd name="T12" fmla="+- 0 9429 9429"/>
                  <a:gd name="T13" fmla="*/ T12 w 177"/>
                  <a:gd name="T14" fmla="+- 0 1684 1646"/>
                  <a:gd name="T15" fmla="*/ 1684 h 190"/>
                  <a:gd name="T16" fmla="+- 0 9440 9429"/>
                  <a:gd name="T17" fmla="*/ T16 w 177"/>
                  <a:gd name="T18" fmla="+- 0 1657 1646"/>
                  <a:gd name="T19" fmla="*/ 1657 h 190"/>
                  <a:gd name="T20" fmla="+- 0 9466 9429"/>
                  <a:gd name="T21" fmla="*/ T20 w 177"/>
                  <a:gd name="T22" fmla="+- 0 1646 1646"/>
                  <a:gd name="T23" fmla="*/ 1646 h 190"/>
                  <a:gd name="T24" fmla="+- 0 9501 9429"/>
                  <a:gd name="T25" fmla="*/ T24 w 177"/>
                  <a:gd name="T26" fmla="+- 0 1650 1646"/>
                  <a:gd name="T27" fmla="*/ 1650 h 190"/>
                  <a:gd name="T28" fmla="+- 0 9561 9429"/>
                  <a:gd name="T29" fmla="*/ T28 w 177"/>
                  <a:gd name="T30" fmla="+- 0 1676 1646"/>
                  <a:gd name="T31" fmla="*/ 1676 h 190"/>
                  <a:gd name="T32" fmla="+- 0 9605 9429"/>
                  <a:gd name="T33" fmla="*/ T32 w 177"/>
                  <a:gd name="T34" fmla="+- 0 1730 1646"/>
                  <a:gd name="T35" fmla="*/ 1730 h 190"/>
                  <a:gd name="T36" fmla="+- 0 9606 9429"/>
                  <a:gd name="T37" fmla="*/ T36 w 177"/>
                  <a:gd name="T38" fmla="+- 0 1771 1646"/>
                  <a:gd name="T39" fmla="*/ 1771 h 190"/>
                  <a:gd name="T40" fmla="+- 0 9574 9429"/>
                  <a:gd name="T41" fmla="*/ T40 w 177"/>
                  <a:gd name="T42" fmla="+- 0 1815 1646"/>
                  <a:gd name="T43" fmla="*/ 1815 h 190"/>
                  <a:gd name="T44" fmla="+- 0 9533 9429"/>
                  <a:gd name="T45" fmla="*/ T44 w 177"/>
                  <a:gd name="T46" fmla="+- 0 1835 1646"/>
                  <a:gd name="T47" fmla="*/ 1835 h 1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77" h="190">
                    <a:moveTo>
                      <a:pt x="104" y="189"/>
                    </a:moveTo>
                    <a:lnTo>
                      <a:pt x="40" y="160"/>
                    </a:lnTo>
                    <a:lnTo>
                      <a:pt x="3" y="74"/>
                    </a:lnTo>
                    <a:lnTo>
                      <a:pt x="0" y="38"/>
                    </a:lnTo>
                    <a:lnTo>
                      <a:pt x="11" y="11"/>
                    </a:lnTo>
                    <a:lnTo>
                      <a:pt x="37" y="0"/>
                    </a:lnTo>
                    <a:lnTo>
                      <a:pt x="72" y="4"/>
                    </a:lnTo>
                    <a:lnTo>
                      <a:pt x="132" y="30"/>
                    </a:lnTo>
                    <a:lnTo>
                      <a:pt x="176" y="84"/>
                    </a:lnTo>
                    <a:lnTo>
                      <a:pt x="177" y="125"/>
                    </a:lnTo>
                    <a:lnTo>
                      <a:pt x="145" y="169"/>
                    </a:lnTo>
                    <a:lnTo>
                      <a:pt x="104" y="189"/>
                    </a:lnTo>
                    <a:close/>
                  </a:path>
                </a:pathLst>
              </a:custGeom>
              <a:solidFill>
                <a:srgbClr val="83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7599C436-4231-4A6D-BF0B-4638CADE7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2" y="1779"/>
              <a:ext cx="200" cy="166"/>
              <a:chOff x="9122" y="1779"/>
              <a:chExt cx="200" cy="166"/>
            </a:xfrm>
          </p:grpSpPr>
          <p:sp>
            <p:nvSpPr>
              <p:cNvPr id="271" name="Freeform 238">
                <a:extLst>
                  <a:ext uri="{FF2B5EF4-FFF2-40B4-BE49-F238E27FC236}">
                    <a16:creationId xmlns:a16="http://schemas.microsoft.com/office/drawing/2014/main" xmlns="" id="{D5550FED-28A5-469B-9676-E946862BA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2" y="1779"/>
                <a:ext cx="200" cy="166"/>
              </a:xfrm>
              <a:custGeom>
                <a:avLst/>
                <a:gdLst>
                  <a:gd name="T0" fmla="+- 0 9253 9122"/>
                  <a:gd name="T1" fmla="*/ T0 w 200"/>
                  <a:gd name="T2" fmla="+- 0 1945 1779"/>
                  <a:gd name="T3" fmla="*/ 1945 h 166"/>
                  <a:gd name="T4" fmla="+- 0 9192 9122"/>
                  <a:gd name="T5" fmla="*/ T4 w 200"/>
                  <a:gd name="T6" fmla="+- 0 1926 1779"/>
                  <a:gd name="T7" fmla="*/ 1926 h 166"/>
                  <a:gd name="T8" fmla="+- 0 9145 9122"/>
                  <a:gd name="T9" fmla="*/ T8 w 200"/>
                  <a:gd name="T10" fmla="+- 0 1882 1779"/>
                  <a:gd name="T11" fmla="*/ 1882 h 166"/>
                  <a:gd name="T12" fmla="+- 0 9122 9122"/>
                  <a:gd name="T13" fmla="*/ T12 w 200"/>
                  <a:gd name="T14" fmla="+- 0 1822 1779"/>
                  <a:gd name="T15" fmla="*/ 1822 h 166"/>
                  <a:gd name="T16" fmla="+- 0 9139 9122"/>
                  <a:gd name="T17" fmla="*/ T16 w 200"/>
                  <a:gd name="T18" fmla="+- 0 1800 1779"/>
                  <a:gd name="T19" fmla="*/ 1800 h 166"/>
                  <a:gd name="T20" fmla="+- 0 9172 9122"/>
                  <a:gd name="T21" fmla="*/ T20 w 200"/>
                  <a:gd name="T22" fmla="+- 0 1787 1779"/>
                  <a:gd name="T23" fmla="*/ 1787 h 166"/>
                  <a:gd name="T24" fmla="+- 0 9208 9122"/>
                  <a:gd name="T25" fmla="*/ T24 w 200"/>
                  <a:gd name="T26" fmla="+- 0 1780 1779"/>
                  <a:gd name="T27" fmla="*/ 1780 h 166"/>
                  <a:gd name="T28" fmla="+- 0 9237 9122"/>
                  <a:gd name="T29" fmla="*/ T28 w 200"/>
                  <a:gd name="T30" fmla="+- 0 1779 1779"/>
                  <a:gd name="T31" fmla="*/ 1779 h 166"/>
                  <a:gd name="T32" fmla="+- 0 9268 9122"/>
                  <a:gd name="T33" fmla="*/ T32 w 200"/>
                  <a:gd name="T34" fmla="+- 0 1786 1779"/>
                  <a:gd name="T35" fmla="*/ 1786 h 166"/>
                  <a:gd name="T36" fmla="+- 0 9301 9122"/>
                  <a:gd name="T37" fmla="*/ T36 w 200"/>
                  <a:gd name="T38" fmla="+- 0 1806 1779"/>
                  <a:gd name="T39" fmla="*/ 1806 h 166"/>
                  <a:gd name="T40" fmla="+- 0 9321 9122"/>
                  <a:gd name="T41" fmla="*/ T40 w 200"/>
                  <a:gd name="T42" fmla="+- 0 1841 1779"/>
                  <a:gd name="T43" fmla="*/ 1841 h 166"/>
                  <a:gd name="T44" fmla="+- 0 9315 9122"/>
                  <a:gd name="T45" fmla="*/ T44 w 200"/>
                  <a:gd name="T46" fmla="+- 0 1896 1779"/>
                  <a:gd name="T47" fmla="*/ 1896 h 166"/>
                  <a:gd name="T48" fmla="+- 0 9288 9122"/>
                  <a:gd name="T49" fmla="*/ T48 w 200"/>
                  <a:gd name="T50" fmla="+- 0 1933 1779"/>
                  <a:gd name="T51" fmla="*/ 1933 h 166"/>
                  <a:gd name="T52" fmla="+- 0 9253 9122"/>
                  <a:gd name="T53" fmla="*/ T52 w 200"/>
                  <a:gd name="T54" fmla="+- 0 1945 1779"/>
                  <a:gd name="T55" fmla="*/ 1945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00" h="166">
                    <a:moveTo>
                      <a:pt x="131" y="166"/>
                    </a:moveTo>
                    <a:lnTo>
                      <a:pt x="70" y="147"/>
                    </a:lnTo>
                    <a:lnTo>
                      <a:pt x="23" y="103"/>
                    </a:lnTo>
                    <a:lnTo>
                      <a:pt x="0" y="43"/>
                    </a:lnTo>
                    <a:lnTo>
                      <a:pt x="17" y="21"/>
                    </a:lnTo>
                    <a:lnTo>
                      <a:pt x="50" y="8"/>
                    </a:lnTo>
                    <a:lnTo>
                      <a:pt x="86" y="1"/>
                    </a:lnTo>
                    <a:lnTo>
                      <a:pt x="115" y="0"/>
                    </a:lnTo>
                    <a:lnTo>
                      <a:pt x="146" y="7"/>
                    </a:lnTo>
                    <a:lnTo>
                      <a:pt x="179" y="27"/>
                    </a:lnTo>
                    <a:lnTo>
                      <a:pt x="199" y="62"/>
                    </a:lnTo>
                    <a:lnTo>
                      <a:pt x="193" y="117"/>
                    </a:lnTo>
                    <a:lnTo>
                      <a:pt x="166" y="154"/>
                    </a:lnTo>
                    <a:lnTo>
                      <a:pt x="131" y="166"/>
                    </a:lnTo>
                    <a:close/>
                  </a:path>
                </a:pathLst>
              </a:custGeom>
              <a:solidFill>
                <a:srgbClr val="83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21B69263-031D-4B87-A1F5-A0DA504CC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21" y="2387"/>
              <a:ext cx="168" cy="198"/>
              <a:chOff x="9321" y="2387"/>
              <a:chExt cx="168" cy="198"/>
            </a:xfrm>
          </p:grpSpPr>
          <p:sp>
            <p:nvSpPr>
              <p:cNvPr id="270" name="Freeform 237">
                <a:extLst>
                  <a:ext uri="{FF2B5EF4-FFF2-40B4-BE49-F238E27FC236}">
                    <a16:creationId xmlns:a16="http://schemas.microsoft.com/office/drawing/2014/main" xmlns="" id="{FEBCB1B7-24EA-44D4-BB6E-A4DB72FB5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1" y="2387"/>
                <a:ext cx="168" cy="198"/>
              </a:xfrm>
              <a:custGeom>
                <a:avLst/>
                <a:gdLst>
                  <a:gd name="T0" fmla="+- 0 9376 9321"/>
                  <a:gd name="T1" fmla="*/ T0 w 168"/>
                  <a:gd name="T2" fmla="+- 0 2584 2387"/>
                  <a:gd name="T3" fmla="*/ 2584 h 198"/>
                  <a:gd name="T4" fmla="+- 0 9347 9321"/>
                  <a:gd name="T5" fmla="*/ T4 w 168"/>
                  <a:gd name="T6" fmla="+- 0 2583 2387"/>
                  <a:gd name="T7" fmla="*/ 2583 h 198"/>
                  <a:gd name="T8" fmla="+- 0 9328 9321"/>
                  <a:gd name="T9" fmla="*/ T8 w 168"/>
                  <a:gd name="T10" fmla="+- 0 2562 2387"/>
                  <a:gd name="T11" fmla="*/ 2562 h 198"/>
                  <a:gd name="T12" fmla="+- 0 9321 9321"/>
                  <a:gd name="T13" fmla="*/ T12 w 168"/>
                  <a:gd name="T14" fmla="+- 0 2527 2387"/>
                  <a:gd name="T15" fmla="*/ 2527 h 198"/>
                  <a:gd name="T16" fmla="+- 0 9321 9321"/>
                  <a:gd name="T17" fmla="*/ T16 w 168"/>
                  <a:gd name="T18" fmla="+- 0 2489 2387"/>
                  <a:gd name="T19" fmla="*/ 2489 h 198"/>
                  <a:gd name="T20" fmla="+- 0 9324 9321"/>
                  <a:gd name="T21" fmla="*/ T20 w 168"/>
                  <a:gd name="T22" fmla="+- 0 2461 2387"/>
                  <a:gd name="T23" fmla="*/ 2461 h 198"/>
                  <a:gd name="T24" fmla="+- 0 9336 9321"/>
                  <a:gd name="T25" fmla="*/ T24 w 168"/>
                  <a:gd name="T26" fmla="+- 0 2431 2387"/>
                  <a:gd name="T27" fmla="*/ 2431 h 198"/>
                  <a:gd name="T28" fmla="+- 0 9361 9321"/>
                  <a:gd name="T29" fmla="*/ T28 w 168"/>
                  <a:gd name="T30" fmla="+- 0 2401 2387"/>
                  <a:gd name="T31" fmla="*/ 2401 h 198"/>
                  <a:gd name="T32" fmla="+- 0 9398 9321"/>
                  <a:gd name="T33" fmla="*/ T32 w 168"/>
                  <a:gd name="T34" fmla="+- 0 2387 2387"/>
                  <a:gd name="T35" fmla="*/ 2387 h 198"/>
                  <a:gd name="T36" fmla="+- 0 9450 9321"/>
                  <a:gd name="T37" fmla="*/ T36 w 168"/>
                  <a:gd name="T38" fmla="+- 0 2402 2387"/>
                  <a:gd name="T39" fmla="*/ 2402 h 198"/>
                  <a:gd name="T40" fmla="+- 0 9483 9321"/>
                  <a:gd name="T41" fmla="*/ T40 w 168"/>
                  <a:gd name="T42" fmla="+- 0 2435 2387"/>
                  <a:gd name="T43" fmla="*/ 2435 h 198"/>
                  <a:gd name="T44" fmla="+- 0 9488 9321"/>
                  <a:gd name="T45" fmla="*/ T44 w 168"/>
                  <a:gd name="T46" fmla="+- 0 2472 2387"/>
                  <a:gd name="T47" fmla="*/ 2472 h 198"/>
                  <a:gd name="T48" fmla="+- 0 9477 9321"/>
                  <a:gd name="T49" fmla="*/ T48 w 168"/>
                  <a:gd name="T50" fmla="+- 0 2505 2387"/>
                  <a:gd name="T51" fmla="*/ 2505 h 198"/>
                  <a:gd name="T52" fmla="+- 0 9460 9321"/>
                  <a:gd name="T53" fmla="*/ T52 w 168"/>
                  <a:gd name="T54" fmla="+- 0 2530 2387"/>
                  <a:gd name="T55" fmla="*/ 2530 h 198"/>
                  <a:gd name="T56" fmla="+- 0 9439 9321"/>
                  <a:gd name="T57" fmla="*/ T56 w 168"/>
                  <a:gd name="T58" fmla="+- 0 2549 2387"/>
                  <a:gd name="T59" fmla="*/ 2549 h 198"/>
                  <a:gd name="T60" fmla="+- 0 9409 9321"/>
                  <a:gd name="T61" fmla="*/ T60 w 168"/>
                  <a:gd name="T62" fmla="+- 0 2570 2387"/>
                  <a:gd name="T63" fmla="*/ 2570 h 198"/>
                  <a:gd name="T64" fmla="+- 0 9376 9321"/>
                  <a:gd name="T65" fmla="*/ T64 w 168"/>
                  <a:gd name="T66" fmla="+- 0 2584 2387"/>
                  <a:gd name="T67" fmla="*/ 2584 h 1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68" h="198">
                    <a:moveTo>
                      <a:pt x="55" y="197"/>
                    </a:moveTo>
                    <a:lnTo>
                      <a:pt x="26" y="196"/>
                    </a:lnTo>
                    <a:lnTo>
                      <a:pt x="7" y="175"/>
                    </a:lnTo>
                    <a:lnTo>
                      <a:pt x="0" y="140"/>
                    </a:lnTo>
                    <a:lnTo>
                      <a:pt x="0" y="102"/>
                    </a:lnTo>
                    <a:lnTo>
                      <a:pt x="3" y="74"/>
                    </a:lnTo>
                    <a:lnTo>
                      <a:pt x="15" y="44"/>
                    </a:lnTo>
                    <a:lnTo>
                      <a:pt x="40" y="14"/>
                    </a:lnTo>
                    <a:lnTo>
                      <a:pt x="77" y="0"/>
                    </a:lnTo>
                    <a:lnTo>
                      <a:pt x="129" y="15"/>
                    </a:lnTo>
                    <a:lnTo>
                      <a:pt x="162" y="48"/>
                    </a:lnTo>
                    <a:lnTo>
                      <a:pt x="167" y="85"/>
                    </a:lnTo>
                    <a:lnTo>
                      <a:pt x="156" y="118"/>
                    </a:lnTo>
                    <a:lnTo>
                      <a:pt x="139" y="143"/>
                    </a:lnTo>
                    <a:lnTo>
                      <a:pt x="118" y="162"/>
                    </a:lnTo>
                    <a:lnTo>
                      <a:pt x="88" y="183"/>
                    </a:lnTo>
                    <a:lnTo>
                      <a:pt x="55" y="197"/>
                    </a:lnTo>
                    <a:close/>
                  </a:path>
                </a:pathLst>
              </a:custGeom>
              <a:solidFill>
                <a:srgbClr val="83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B43B319B-EC64-47CF-8C57-213BEB62F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60" y="1721"/>
              <a:ext cx="199" cy="167"/>
              <a:chOff x="9760" y="1721"/>
              <a:chExt cx="199" cy="167"/>
            </a:xfrm>
          </p:grpSpPr>
          <p:sp>
            <p:nvSpPr>
              <p:cNvPr id="269" name="Freeform 236">
                <a:extLst>
                  <a:ext uri="{FF2B5EF4-FFF2-40B4-BE49-F238E27FC236}">
                    <a16:creationId xmlns:a16="http://schemas.microsoft.com/office/drawing/2014/main" xmlns="" id="{514E1B50-8E20-46D8-BEC9-036782E29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0" y="1721"/>
                <a:ext cx="199" cy="167"/>
              </a:xfrm>
              <a:custGeom>
                <a:avLst/>
                <a:gdLst>
                  <a:gd name="T0" fmla="+- 0 9839 9760"/>
                  <a:gd name="T1" fmla="*/ T0 w 199"/>
                  <a:gd name="T2" fmla="+- 0 1887 1721"/>
                  <a:gd name="T3" fmla="*/ 1887 h 167"/>
                  <a:gd name="T4" fmla="+- 0 9800 9760"/>
                  <a:gd name="T5" fmla="*/ T4 w 199"/>
                  <a:gd name="T6" fmla="+- 0 1876 1721"/>
                  <a:gd name="T7" fmla="*/ 1876 h 167"/>
                  <a:gd name="T8" fmla="+- 0 9767 9760"/>
                  <a:gd name="T9" fmla="*/ T8 w 199"/>
                  <a:gd name="T10" fmla="+- 0 1833 1721"/>
                  <a:gd name="T11" fmla="*/ 1833 h 167"/>
                  <a:gd name="T12" fmla="+- 0 9760 9760"/>
                  <a:gd name="T13" fmla="*/ T12 w 199"/>
                  <a:gd name="T14" fmla="+- 0 1787 1721"/>
                  <a:gd name="T15" fmla="*/ 1787 h 167"/>
                  <a:gd name="T16" fmla="+- 0 9777 9760"/>
                  <a:gd name="T17" fmla="*/ T16 w 199"/>
                  <a:gd name="T18" fmla="+- 0 1754 1721"/>
                  <a:gd name="T19" fmla="*/ 1754 h 167"/>
                  <a:gd name="T20" fmla="+- 0 9806 9760"/>
                  <a:gd name="T21" fmla="*/ T20 w 199"/>
                  <a:gd name="T22" fmla="+- 0 1734 1721"/>
                  <a:gd name="T23" fmla="*/ 1734 h 167"/>
                  <a:gd name="T24" fmla="+- 0 9833 9760"/>
                  <a:gd name="T25" fmla="*/ T24 w 199"/>
                  <a:gd name="T26" fmla="+- 0 1724 1721"/>
                  <a:gd name="T27" fmla="*/ 1724 h 167"/>
                  <a:gd name="T28" fmla="+- 0 9861 9760"/>
                  <a:gd name="T29" fmla="*/ T28 w 199"/>
                  <a:gd name="T30" fmla="+- 0 1721 1721"/>
                  <a:gd name="T31" fmla="*/ 1721 h 167"/>
                  <a:gd name="T32" fmla="+- 0 9898 9760"/>
                  <a:gd name="T33" fmla="*/ T32 w 199"/>
                  <a:gd name="T34" fmla="+- 0 1722 1721"/>
                  <a:gd name="T35" fmla="*/ 1722 h 167"/>
                  <a:gd name="T36" fmla="+- 0 9932 9760"/>
                  <a:gd name="T37" fmla="*/ T36 w 199"/>
                  <a:gd name="T38" fmla="+- 0 1730 1721"/>
                  <a:gd name="T39" fmla="*/ 1730 h 167"/>
                  <a:gd name="T40" fmla="+- 0 9956 9760"/>
                  <a:gd name="T41" fmla="*/ T40 w 199"/>
                  <a:gd name="T42" fmla="+- 0 1748 1721"/>
                  <a:gd name="T43" fmla="*/ 1748 h 167"/>
                  <a:gd name="T44" fmla="+- 0 9958 9760"/>
                  <a:gd name="T45" fmla="*/ T44 w 199"/>
                  <a:gd name="T46" fmla="+- 0 1777 1721"/>
                  <a:gd name="T47" fmla="*/ 1777 h 167"/>
                  <a:gd name="T48" fmla="+- 0 9944 9760"/>
                  <a:gd name="T49" fmla="*/ T48 w 199"/>
                  <a:gd name="T50" fmla="+- 0 1810 1721"/>
                  <a:gd name="T51" fmla="*/ 1810 h 167"/>
                  <a:gd name="T52" fmla="+- 0 9922 9760"/>
                  <a:gd name="T53" fmla="*/ T52 w 199"/>
                  <a:gd name="T54" fmla="+- 0 1840 1721"/>
                  <a:gd name="T55" fmla="*/ 1840 h 167"/>
                  <a:gd name="T56" fmla="+- 0 9903 9760"/>
                  <a:gd name="T57" fmla="*/ T56 w 199"/>
                  <a:gd name="T58" fmla="+- 0 1861 1721"/>
                  <a:gd name="T59" fmla="*/ 1861 h 167"/>
                  <a:gd name="T60" fmla="+- 0 9876 9760"/>
                  <a:gd name="T61" fmla="*/ T60 w 199"/>
                  <a:gd name="T62" fmla="+- 0 1878 1721"/>
                  <a:gd name="T63" fmla="*/ 1878 h 167"/>
                  <a:gd name="T64" fmla="+- 0 9839 9760"/>
                  <a:gd name="T65" fmla="*/ T64 w 199"/>
                  <a:gd name="T66" fmla="+- 0 1887 1721"/>
                  <a:gd name="T67" fmla="*/ 1887 h 1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99" h="167">
                    <a:moveTo>
                      <a:pt x="79" y="166"/>
                    </a:moveTo>
                    <a:lnTo>
                      <a:pt x="40" y="155"/>
                    </a:lnTo>
                    <a:lnTo>
                      <a:pt x="7" y="112"/>
                    </a:lnTo>
                    <a:lnTo>
                      <a:pt x="0" y="66"/>
                    </a:lnTo>
                    <a:lnTo>
                      <a:pt x="17" y="33"/>
                    </a:lnTo>
                    <a:lnTo>
                      <a:pt x="46" y="13"/>
                    </a:lnTo>
                    <a:lnTo>
                      <a:pt x="73" y="3"/>
                    </a:lnTo>
                    <a:lnTo>
                      <a:pt x="101" y="0"/>
                    </a:lnTo>
                    <a:lnTo>
                      <a:pt x="138" y="1"/>
                    </a:lnTo>
                    <a:lnTo>
                      <a:pt x="172" y="9"/>
                    </a:lnTo>
                    <a:lnTo>
                      <a:pt x="196" y="27"/>
                    </a:lnTo>
                    <a:lnTo>
                      <a:pt x="198" y="56"/>
                    </a:lnTo>
                    <a:lnTo>
                      <a:pt x="184" y="89"/>
                    </a:lnTo>
                    <a:lnTo>
                      <a:pt x="162" y="119"/>
                    </a:lnTo>
                    <a:lnTo>
                      <a:pt x="143" y="140"/>
                    </a:lnTo>
                    <a:lnTo>
                      <a:pt x="116" y="157"/>
                    </a:lnTo>
                    <a:lnTo>
                      <a:pt x="79" y="166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9174FF81-51B0-403D-8E57-D5B24F136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30" y="2029"/>
              <a:ext cx="185" cy="181"/>
              <a:chOff x="9730" y="2029"/>
              <a:chExt cx="185" cy="181"/>
            </a:xfrm>
          </p:grpSpPr>
          <p:sp>
            <p:nvSpPr>
              <p:cNvPr id="268" name="Freeform 235">
                <a:extLst>
                  <a:ext uri="{FF2B5EF4-FFF2-40B4-BE49-F238E27FC236}">
                    <a16:creationId xmlns:a16="http://schemas.microsoft.com/office/drawing/2014/main" xmlns="" id="{D76FC99A-1813-4ADB-8B63-1A74F7392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0" y="2029"/>
                <a:ext cx="185" cy="181"/>
              </a:xfrm>
              <a:custGeom>
                <a:avLst/>
                <a:gdLst>
                  <a:gd name="T0" fmla="+- 0 9882 9730"/>
                  <a:gd name="T1" fmla="*/ T0 w 185"/>
                  <a:gd name="T2" fmla="+- 0 2210 2029"/>
                  <a:gd name="T3" fmla="*/ 2210 h 181"/>
                  <a:gd name="T4" fmla="+- 0 9811 9730"/>
                  <a:gd name="T5" fmla="*/ T4 w 185"/>
                  <a:gd name="T6" fmla="+- 0 2202 2029"/>
                  <a:gd name="T7" fmla="*/ 2202 h 181"/>
                  <a:gd name="T8" fmla="+- 0 9758 9730"/>
                  <a:gd name="T9" fmla="*/ T8 w 185"/>
                  <a:gd name="T10" fmla="+- 0 2173 2029"/>
                  <a:gd name="T11" fmla="*/ 2173 h 181"/>
                  <a:gd name="T12" fmla="+- 0 9730 9730"/>
                  <a:gd name="T13" fmla="*/ T12 w 185"/>
                  <a:gd name="T14" fmla="+- 0 2102 2029"/>
                  <a:gd name="T15" fmla="*/ 2102 h 181"/>
                  <a:gd name="T16" fmla="+- 0 9756 9730"/>
                  <a:gd name="T17" fmla="*/ T16 w 185"/>
                  <a:gd name="T18" fmla="+- 0 2054 2029"/>
                  <a:gd name="T19" fmla="*/ 2054 h 181"/>
                  <a:gd name="T20" fmla="+- 0 9795 9730"/>
                  <a:gd name="T21" fmla="*/ T20 w 185"/>
                  <a:gd name="T22" fmla="+- 0 2029 2029"/>
                  <a:gd name="T23" fmla="*/ 2029 h 181"/>
                  <a:gd name="T24" fmla="+- 0 9831 9730"/>
                  <a:gd name="T25" fmla="*/ T24 w 185"/>
                  <a:gd name="T26" fmla="+- 0 2032 2029"/>
                  <a:gd name="T27" fmla="*/ 2032 h 181"/>
                  <a:gd name="T28" fmla="+- 0 9881 9730"/>
                  <a:gd name="T29" fmla="*/ T28 w 185"/>
                  <a:gd name="T30" fmla="+- 0 2073 2029"/>
                  <a:gd name="T31" fmla="*/ 2073 h 181"/>
                  <a:gd name="T32" fmla="+- 0 9908 9730"/>
                  <a:gd name="T33" fmla="*/ T32 w 185"/>
                  <a:gd name="T34" fmla="+- 0 2132 2029"/>
                  <a:gd name="T35" fmla="*/ 2132 h 181"/>
                  <a:gd name="T36" fmla="+- 0 9914 9730"/>
                  <a:gd name="T37" fmla="*/ T36 w 185"/>
                  <a:gd name="T38" fmla="+- 0 2168 2029"/>
                  <a:gd name="T39" fmla="*/ 2168 h 181"/>
                  <a:gd name="T40" fmla="+- 0 9907 9730"/>
                  <a:gd name="T41" fmla="*/ T40 w 185"/>
                  <a:gd name="T42" fmla="+- 0 2196 2029"/>
                  <a:gd name="T43" fmla="*/ 2196 h 181"/>
                  <a:gd name="T44" fmla="+- 0 9882 9730"/>
                  <a:gd name="T45" fmla="*/ T44 w 185"/>
                  <a:gd name="T46" fmla="+- 0 2210 2029"/>
                  <a:gd name="T47" fmla="*/ 2210 h 1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85" h="181">
                    <a:moveTo>
                      <a:pt x="152" y="181"/>
                    </a:moveTo>
                    <a:lnTo>
                      <a:pt x="81" y="173"/>
                    </a:lnTo>
                    <a:lnTo>
                      <a:pt x="28" y="144"/>
                    </a:lnTo>
                    <a:lnTo>
                      <a:pt x="0" y="73"/>
                    </a:lnTo>
                    <a:lnTo>
                      <a:pt x="26" y="25"/>
                    </a:lnTo>
                    <a:lnTo>
                      <a:pt x="65" y="0"/>
                    </a:lnTo>
                    <a:lnTo>
                      <a:pt x="101" y="3"/>
                    </a:lnTo>
                    <a:lnTo>
                      <a:pt x="151" y="44"/>
                    </a:lnTo>
                    <a:lnTo>
                      <a:pt x="178" y="103"/>
                    </a:lnTo>
                    <a:lnTo>
                      <a:pt x="184" y="139"/>
                    </a:lnTo>
                    <a:lnTo>
                      <a:pt x="177" y="167"/>
                    </a:lnTo>
                    <a:lnTo>
                      <a:pt x="152" y="181"/>
                    </a:lnTo>
                    <a:close/>
                  </a:path>
                </a:pathLst>
              </a:custGeom>
              <a:solidFill>
                <a:srgbClr val="2B7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E0A94AE1-D693-437F-A150-0B490367D6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7" y="2309"/>
              <a:ext cx="164" cy="203"/>
              <a:chOff x="9427" y="2309"/>
              <a:chExt cx="164" cy="203"/>
            </a:xfrm>
          </p:grpSpPr>
          <p:sp>
            <p:nvSpPr>
              <p:cNvPr id="267" name="Freeform 234">
                <a:extLst>
                  <a:ext uri="{FF2B5EF4-FFF2-40B4-BE49-F238E27FC236}">
                    <a16:creationId xmlns:a16="http://schemas.microsoft.com/office/drawing/2014/main" xmlns="" id="{3C90DE5B-8CA8-4B5D-BDFB-49E085F32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7" y="2309"/>
                <a:ext cx="164" cy="203"/>
              </a:xfrm>
              <a:custGeom>
                <a:avLst/>
                <a:gdLst>
                  <a:gd name="T0" fmla="+- 0 9469 9427"/>
                  <a:gd name="T1" fmla="*/ T0 w 164"/>
                  <a:gd name="T2" fmla="+- 0 2511 2309"/>
                  <a:gd name="T3" fmla="*/ 2511 h 203"/>
                  <a:gd name="T4" fmla="+- 0 9447 9427"/>
                  <a:gd name="T5" fmla="*/ T4 w 164"/>
                  <a:gd name="T6" fmla="+- 0 2493 2309"/>
                  <a:gd name="T7" fmla="*/ 2493 h 203"/>
                  <a:gd name="T8" fmla="+- 0 9434 9427"/>
                  <a:gd name="T9" fmla="*/ T8 w 164"/>
                  <a:gd name="T10" fmla="+- 0 2459 2309"/>
                  <a:gd name="T11" fmla="*/ 2459 h 203"/>
                  <a:gd name="T12" fmla="+- 0 9428 9427"/>
                  <a:gd name="T13" fmla="*/ T12 w 164"/>
                  <a:gd name="T14" fmla="+- 0 2423 2309"/>
                  <a:gd name="T15" fmla="*/ 2423 h 203"/>
                  <a:gd name="T16" fmla="+- 0 9427 9427"/>
                  <a:gd name="T17" fmla="*/ T16 w 164"/>
                  <a:gd name="T18" fmla="+- 0 2394 2309"/>
                  <a:gd name="T19" fmla="*/ 2394 h 203"/>
                  <a:gd name="T20" fmla="+- 0 9434 9427"/>
                  <a:gd name="T21" fmla="*/ T20 w 164"/>
                  <a:gd name="T22" fmla="+- 0 2362 2309"/>
                  <a:gd name="T23" fmla="*/ 2362 h 203"/>
                  <a:gd name="T24" fmla="+- 0 9453 9427"/>
                  <a:gd name="T25" fmla="*/ T24 w 164"/>
                  <a:gd name="T26" fmla="+- 0 2329 2309"/>
                  <a:gd name="T27" fmla="*/ 2329 h 203"/>
                  <a:gd name="T28" fmla="+- 0 9488 9427"/>
                  <a:gd name="T29" fmla="*/ T28 w 164"/>
                  <a:gd name="T30" fmla="+- 0 2309 2309"/>
                  <a:gd name="T31" fmla="*/ 2309 h 203"/>
                  <a:gd name="T32" fmla="+- 0 9542 9427"/>
                  <a:gd name="T33" fmla="*/ T32 w 164"/>
                  <a:gd name="T34" fmla="+- 0 2315 2309"/>
                  <a:gd name="T35" fmla="*/ 2315 h 203"/>
                  <a:gd name="T36" fmla="+- 0 9579 9427"/>
                  <a:gd name="T37" fmla="*/ T36 w 164"/>
                  <a:gd name="T38" fmla="+- 0 2343 2309"/>
                  <a:gd name="T39" fmla="*/ 2343 h 203"/>
                  <a:gd name="T40" fmla="+- 0 9590 9427"/>
                  <a:gd name="T41" fmla="*/ T40 w 164"/>
                  <a:gd name="T42" fmla="+- 0 2378 2309"/>
                  <a:gd name="T43" fmla="*/ 2378 h 203"/>
                  <a:gd name="T44" fmla="+- 0 9584 9427"/>
                  <a:gd name="T45" fmla="*/ T44 w 164"/>
                  <a:gd name="T46" fmla="+- 0 2413 2309"/>
                  <a:gd name="T47" fmla="*/ 2413 h 203"/>
                  <a:gd name="T48" fmla="+- 0 9528 9427"/>
                  <a:gd name="T49" fmla="*/ T48 w 164"/>
                  <a:gd name="T50" fmla="+- 0 2488 2309"/>
                  <a:gd name="T51" fmla="*/ 2488 h 203"/>
                  <a:gd name="T52" fmla="+- 0 9469 9427"/>
                  <a:gd name="T53" fmla="*/ T52 w 164"/>
                  <a:gd name="T54" fmla="+- 0 2511 2309"/>
                  <a:gd name="T55" fmla="*/ 2511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64" h="203">
                    <a:moveTo>
                      <a:pt x="42" y="202"/>
                    </a:moveTo>
                    <a:lnTo>
                      <a:pt x="20" y="184"/>
                    </a:lnTo>
                    <a:lnTo>
                      <a:pt x="7" y="150"/>
                    </a:lnTo>
                    <a:lnTo>
                      <a:pt x="1" y="114"/>
                    </a:lnTo>
                    <a:lnTo>
                      <a:pt x="0" y="85"/>
                    </a:lnTo>
                    <a:lnTo>
                      <a:pt x="7" y="53"/>
                    </a:lnTo>
                    <a:lnTo>
                      <a:pt x="26" y="20"/>
                    </a:lnTo>
                    <a:lnTo>
                      <a:pt x="61" y="0"/>
                    </a:lnTo>
                    <a:lnTo>
                      <a:pt x="115" y="6"/>
                    </a:lnTo>
                    <a:lnTo>
                      <a:pt x="152" y="34"/>
                    </a:lnTo>
                    <a:lnTo>
                      <a:pt x="163" y="69"/>
                    </a:lnTo>
                    <a:lnTo>
                      <a:pt x="157" y="104"/>
                    </a:lnTo>
                    <a:lnTo>
                      <a:pt x="101" y="179"/>
                    </a:lnTo>
                    <a:lnTo>
                      <a:pt x="42" y="202"/>
                    </a:lnTo>
                    <a:close/>
                  </a:path>
                </a:pathLst>
              </a:custGeom>
              <a:solidFill>
                <a:srgbClr val="3F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CE871BCD-9813-4470-9334-7FDAA0853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29" y="2660"/>
              <a:ext cx="517" cy="985"/>
              <a:chOff x="9329" y="2660"/>
              <a:chExt cx="517" cy="985"/>
            </a:xfrm>
          </p:grpSpPr>
          <p:sp>
            <p:nvSpPr>
              <p:cNvPr id="265" name="Freeform 232">
                <a:extLst>
                  <a:ext uri="{FF2B5EF4-FFF2-40B4-BE49-F238E27FC236}">
                    <a16:creationId xmlns:a16="http://schemas.microsoft.com/office/drawing/2014/main" xmlns="" id="{29FFC276-B0D3-47B6-9570-6E7BBA694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5" y="2660"/>
                <a:ext cx="240" cy="851"/>
              </a:xfrm>
              <a:custGeom>
                <a:avLst/>
                <a:gdLst>
                  <a:gd name="T0" fmla="+- 0 9734 9495"/>
                  <a:gd name="T1" fmla="*/ T0 w 240"/>
                  <a:gd name="T2" fmla="+- 0 3511 2660"/>
                  <a:gd name="T3" fmla="*/ 3511 h 851"/>
                  <a:gd name="T4" fmla="+- 0 9495 9495"/>
                  <a:gd name="T5" fmla="*/ T4 w 240"/>
                  <a:gd name="T6" fmla="+- 0 3511 2660"/>
                  <a:gd name="T7" fmla="*/ 3511 h 851"/>
                  <a:gd name="T8" fmla="+- 0 9538 9495"/>
                  <a:gd name="T9" fmla="*/ T8 w 240"/>
                  <a:gd name="T10" fmla="+- 0 3203 2660"/>
                  <a:gd name="T11" fmla="*/ 3203 h 851"/>
                  <a:gd name="T12" fmla="+- 0 9555 9495"/>
                  <a:gd name="T13" fmla="*/ T12 w 240"/>
                  <a:gd name="T14" fmla="+- 0 2698 2660"/>
                  <a:gd name="T15" fmla="*/ 2698 h 851"/>
                  <a:gd name="T16" fmla="+- 0 9588 9495"/>
                  <a:gd name="T17" fmla="*/ T16 w 240"/>
                  <a:gd name="T18" fmla="+- 0 2692 2660"/>
                  <a:gd name="T19" fmla="*/ 2692 h 851"/>
                  <a:gd name="T20" fmla="+- 0 9618 9495"/>
                  <a:gd name="T21" fmla="*/ T20 w 240"/>
                  <a:gd name="T22" fmla="+- 0 2679 2660"/>
                  <a:gd name="T23" fmla="*/ 2679 h 851"/>
                  <a:gd name="T24" fmla="+- 0 9646 9495"/>
                  <a:gd name="T25" fmla="*/ T24 w 240"/>
                  <a:gd name="T26" fmla="+- 0 2666 2660"/>
                  <a:gd name="T27" fmla="*/ 2666 h 851"/>
                  <a:gd name="T28" fmla="+- 0 9676 9495"/>
                  <a:gd name="T29" fmla="*/ T28 w 240"/>
                  <a:gd name="T30" fmla="+- 0 2660 2660"/>
                  <a:gd name="T31" fmla="*/ 2660 h 851"/>
                  <a:gd name="T32" fmla="+- 0 9691 9495"/>
                  <a:gd name="T33" fmla="*/ T32 w 240"/>
                  <a:gd name="T34" fmla="+- 0 3203 2660"/>
                  <a:gd name="T35" fmla="*/ 3203 h 851"/>
                  <a:gd name="T36" fmla="+- 0 9734 9495"/>
                  <a:gd name="T37" fmla="*/ T36 w 240"/>
                  <a:gd name="T38" fmla="+- 0 3511 2660"/>
                  <a:gd name="T39" fmla="*/ 3511 h 8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40" h="851">
                    <a:moveTo>
                      <a:pt x="239" y="851"/>
                    </a:moveTo>
                    <a:lnTo>
                      <a:pt x="0" y="851"/>
                    </a:lnTo>
                    <a:lnTo>
                      <a:pt x="43" y="543"/>
                    </a:lnTo>
                    <a:lnTo>
                      <a:pt x="60" y="38"/>
                    </a:lnTo>
                    <a:lnTo>
                      <a:pt x="93" y="32"/>
                    </a:lnTo>
                    <a:lnTo>
                      <a:pt x="123" y="19"/>
                    </a:lnTo>
                    <a:lnTo>
                      <a:pt x="151" y="6"/>
                    </a:lnTo>
                    <a:lnTo>
                      <a:pt x="181" y="0"/>
                    </a:lnTo>
                    <a:lnTo>
                      <a:pt x="196" y="543"/>
                    </a:lnTo>
                    <a:lnTo>
                      <a:pt x="239" y="851"/>
                    </a:lnTo>
                    <a:close/>
                  </a:path>
                </a:pathLst>
              </a:custGeom>
              <a:solidFill>
                <a:srgbClr val="B1A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66" name="Picture 265">
                <a:extLst>
                  <a:ext uri="{FF2B5EF4-FFF2-40B4-BE49-F238E27FC236}">
                    <a16:creationId xmlns:a16="http://schemas.microsoft.com/office/drawing/2014/main" xmlns="" id="{222717E4-8D89-4FD3-B5FA-2F65BE258D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9" y="3337"/>
                <a:ext cx="51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8711C19B-F6E9-4C79-AC2C-0CC8B9C56D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92" y="3998"/>
              <a:ext cx="696" cy="2"/>
              <a:chOff x="15292" y="3998"/>
              <a:chExt cx="696" cy="2"/>
            </a:xfrm>
          </p:grpSpPr>
          <p:sp>
            <p:nvSpPr>
              <p:cNvPr id="264" name="Freeform 231">
                <a:extLst>
                  <a:ext uri="{FF2B5EF4-FFF2-40B4-BE49-F238E27FC236}">
                    <a16:creationId xmlns:a16="http://schemas.microsoft.com/office/drawing/2014/main" xmlns="" id="{66AEA747-C74A-4E4D-9D9B-91B26EEE1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2" y="3998"/>
                <a:ext cx="696" cy="2"/>
              </a:xfrm>
              <a:custGeom>
                <a:avLst/>
                <a:gdLst>
                  <a:gd name="T0" fmla="+- 0 15292 15292"/>
                  <a:gd name="T1" fmla="*/ T0 w 696"/>
                  <a:gd name="T2" fmla="+- 0 15987 15292"/>
                  <a:gd name="T3" fmla="*/ T2 w 69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96">
                    <a:moveTo>
                      <a:pt x="0" y="0"/>
                    </a:moveTo>
                    <a:lnTo>
                      <a:pt x="695" y="0"/>
                    </a:lnTo>
                  </a:path>
                </a:pathLst>
              </a:custGeom>
              <a:noFill/>
              <a:ln w="34837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39C40D66-5CB8-4BA9-B5F3-75DF1AA314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72" y="3970"/>
              <a:ext cx="2" cy="55"/>
              <a:chOff x="15172" y="3970"/>
              <a:chExt cx="2" cy="55"/>
            </a:xfrm>
          </p:grpSpPr>
          <p:sp>
            <p:nvSpPr>
              <p:cNvPr id="263" name="Freeform 230">
                <a:extLst>
                  <a:ext uri="{FF2B5EF4-FFF2-40B4-BE49-F238E27FC236}">
                    <a16:creationId xmlns:a16="http://schemas.microsoft.com/office/drawing/2014/main" xmlns="" id="{38CEFE3D-3F9A-4E4B-AD10-774006096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2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9F0092E6-9331-4F07-AC41-6B01E7630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3" y="3970"/>
              <a:ext cx="2" cy="55"/>
              <a:chOff x="15033" y="3970"/>
              <a:chExt cx="2" cy="55"/>
            </a:xfrm>
          </p:grpSpPr>
          <p:sp>
            <p:nvSpPr>
              <p:cNvPr id="262" name="Freeform 229">
                <a:extLst>
                  <a:ext uri="{FF2B5EF4-FFF2-40B4-BE49-F238E27FC236}">
                    <a16:creationId xmlns:a16="http://schemas.microsoft.com/office/drawing/2014/main" xmlns="" id="{66FA1BDF-B190-4DB0-8B90-18FF436B5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53ADCFE4-FCD7-446B-8925-89275D1A7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93" y="3970"/>
              <a:ext cx="2" cy="55"/>
              <a:chOff x="14893" y="3970"/>
              <a:chExt cx="2" cy="55"/>
            </a:xfrm>
          </p:grpSpPr>
          <p:sp>
            <p:nvSpPr>
              <p:cNvPr id="261" name="Freeform 228">
                <a:extLst>
                  <a:ext uri="{FF2B5EF4-FFF2-40B4-BE49-F238E27FC236}">
                    <a16:creationId xmlns:a16="http://schemas.microsoft.com/office/drawing/2014/main" xmlns="" id="{0F43334B-C7D3-4E3C-8C95-E54C062C2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B79EA827-8EE9-4705-AD92-F12ADE90A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3" y="3970"/>
              <a:ext cx="2" cy="55"/>
              <a:chOff x="14753" y="3970"/>
              <a:chExt cx="2" cy="55"/>
            </a:xfrm>
          </p:grpSpPr>
          <p:sp>
            <p:nvSpPr>
              <p:cNvPr id="260" name="Freeform 227">
                <a:extLst>
                  <a:ext uri="{FF2B5EF4-FFF2-40B4-BE49-F238E27FC236}">
                    <a16:creationId xmlns:a16="http://schemas.microsoft.com/office/drawing/2014/main" xmlns="" id="{2BF2EA23-53F6-44DF-9AD2-D0B718E20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3EE93C21-3C27-4C4C-87EC-AC2AD8665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13" y="3970"/>
              <a:ext cx="2" cy="55"/>
              <a:chOff x="14613" y="3970"/>
              <a:chExt cx="2" cy="55"/>
            </a:xfrm>
          </p:grpSpPr>
          <p:sp>
            <p:nvSpPr>
              <p:cNvPr id="259" name="Freeform 226">
                <a:extLst>
                  <a:ext uri="{FF2B5EF4-FFF2-40B4-BE49-F238E27FC236}">
                    <a16:creationId xmlns:a16="http://schemas.microsoft.com/office/drawing/2014/main" xmlns="" id="{0FDB0AF6-502F-4AEF-964D-DB784A3E7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BB253869-8745-41ED-841F-C60F81543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3" y="3970"/>
              <a:ext cx="2" cy="55"/>
              <a:chOff x="14473" y="3970"/>
              <a:chExt cx="2" cy="55"/>
            </a:xfrm>
          </p:grpSpPr>
          <p:sp>
            <p:nvSpPr>
              <p:cNvPr id="258" name="Freeform 225">
                <a:extLst>
                  <a:ext uri="{FF2B5EF4-FFF2-40B4-BE49-F238E27FC236}">
                    <a16:creationId xmlns:a16="http://schemas.microsoft.com/office/drawing/2014/main" xmlns="" id="{20957EDE-D250-45F6-B3CB-EB37FD902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3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2042907A-1B6B-4623-9B35-8F4EBE995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34" y="3970"/>
              <a:ext cx="2" cy="55"/>
              <a:chOff x="14334" y="3970"/>
              <a:chExt cx="2" cy="55"/>
            </a:xfrm>
          </p:grpSpPr>
          <p:sp>
            <p:nvSpPr>
              <p:cNvPr id="257" name="Freeform 224">
                <a:extLst>
                  <a:ext uri="{FF2B5EF4-FFF2-40B4-BE49-F238E27FC236}">
                    <a16:creationId xmlns:a16="http://schemas.microsoft.com/office/drawing/2014/main" xmlns="" id="{D33F9E7C-247C-4C4E-9C03-A28B8CFDB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7FBEBBE9-0CCE-43F1-BEB2-77921556E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94" y="3970"/>
              <a:ext cx="2" cy="55"/>
              <a:chOff x="14194" y="3970"/>
              <a:chExt cx="2" cy="55"/>
            </a:xfrm>
          </p:grpSpPr>
          <p:sp>
            <p:nvSpPr>
              <p:cNvPr id="256" name="Freeform 223">
                <a:extLst>
                  <a:ext uri="{FF2B5EF4-FFF2-40B4-BE49-F238E27FC236}">
                    <a16:creationId xmlns:a16="http://schemas.microsoft.com/office/drawing/2014/main" xmlns="" id="{1D04E0E1-7313-4594-B6B1-48B68075C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2CE6FE73-6C89-4945-ABE0-0E5B2ECF7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54" y="3970"/>
              <a:ext cx="2" cy="55"/>
              <a:chOff x="14054" y="3970"/>
              <a:chExt cx="2" cy="55"/>
            </a:xfrm>
          </p:grpSpPr>
          <p:sp>
            <p:nvSpPr>
              <p:cNvPr id="255" name="Freeform 222">
                <a:extLst>
                  <a:ext uri="{FF2B5EF4-FFF2-40B4-BE49-F238E27FC236}">
                    <a16:creationId xmlns:a16="http://schemas.microsoft.com/office/drawing/2014/main" xmlns="" id="{418B17E7-5648-46FE-B58A-F52FF946B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773B1319-CFF8-4E9E-8EBA-8EFD84E9D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14" y="3970"/>
              <a:ext cx="2" cy="55"/>
              <a:chOff x="13914" y="3970"/>
              <a:chExt cx="2" cy="55"/>
            </a:xfrm>
          </p:grpSpPr>
          <p:sp>
            <p:nvSpPr>
              <p:cNvPr id="254" name="Freeform 221">
                <a:extLst>
                  <a:ext uri="{FF2B5EF4-FFF2-40B4-BE49-F238E27FC236}">
                    <a16:creationId xmlns:a16="http://schemas.microsoft.com/office/drawing/2014/main" xmlns="" id="{6B7DB6C0-4F57-4623-BF6E-2456DB58D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F2753E69-7A7D-4BC4-9304-C05A76797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74" y="3970"/>
              <a:ext cx="2" cy="55"/>
              <a:chOff x="13774" y="3970"/>
              <a:chExt cx="2" cy="55"/>
            </a:xfrm>
          </p:grpSpPr>
          <p:sp>
            <p:nvSpPr>
              <p:cNvPr id="253" name="Freeform 220">
                <a:extLst>
                  <a:ext uri="{FF2B5EF4-FFF2-40B4-BE49-F238E27FC236}">
                    <a16:creationId xmlns:a16="http://schemas.microsoft.com/office/drawing/2014/main" xmlns="" id="{EE01188E-0EAD-4ECE-8CF7-5D1D07829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4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76AEFAC6-A818-4210-AE4E-0B68DAA83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5" y="3970"/>
              <a:ext cx="2" cy="55"/>
              <a:chOff x="13635" y="3970"/>
              <a:chExt cx="2" cy="55"/>
            </a:xfrm>
          </p:grpSpPr>
          <p:sp>
            <p:nvSpPr>
              <p:cNvPr id="252" name="Freeform 219">
                <a:extLst>
                  <a:ext uri="{FF2B5EF4-FFF2-40B4-BE49-F238E27FC236}">
                    <a16:creationId xmlns:a16="http://schemas.microsoft.com/office/drawing/2014/main" xmlns="" id="{63EA57C4-3C2B-4FC1-94F8-E41F08C9C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5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566A5C06-197C-4C1B-A532-8599D25D3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95" y="3970"/>
              <a:ext cx="2" cy="55"/>
              <a:chOff x="13495" y="3970"/>
              <a:chExt cx="2" cy="55"/>
            </a:xfrm>
          </p:grpSpPr>
          <p:sp>
            <p:nvSpPr>
              <p:cNvPr id="251" name="Freeform 218">
                <a:extLst>
                  <a:ext uri="{FF2B5EF4-FFF2-40B4-BE49-F238E27FC236}">
                    <a16:creationId xmlns:a16="http://schemas.microsoft.com/office/drawing/2014/main" xmlns="" id="{ECC8DC48-F03F-42D7-8706-C8370AC6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5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A591C98E-7165-426F-8F64-CCF4C19AA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55" y="3970"/>
              <a:ext cx="2" cy="55"/>
              <a:chOff x="13355" y="3970"/>
              <a:chExt cx="2" cy="55"/>
            </a:xfrm>
          </p:grpSpPr>
          <p:sp>
            <p:nvSpPr>
              <p:cNvPr id="250" name="Freeform 217">
                <a:extLst>
                  <a:ext uri="{FF2B5EF4-FFF2-40B4-BE49-F238E27FC236}">
                    <a16:creationId xmlns:a16="http://schemas.microsoft.com/office/drawing/2014/main" xmlns="" id="{0955D419-F95F-4567-AE41-75B090CC2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5" y="3970"/>
                <a:ext cx="2" cy="55"/>
              </a:xfrm>
              <a:custGeom>
                <a:avLst/>
                <a:gdLst>
                  <a:gd name="T0" fmla="+- 0 4025 3970"/>
                  <a:gd name="T1" fmla="*/ 4025 h 55"/>
                  <a:gd name="T2" fmla="+- 0 3970 3970"/>
                  <a:gd name="T3" fmla="*/ 3970 h 5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0"/>
                    </a:lnTo>
                  </a:path>
                </a:pathLst>
              </a:custGeom>
              <a:noFill/>
              <a:ln w="343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43E9B22A-6DFC-407E-9475-DDE3FBC12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" y="3998"/>
              <a:ext cx="4562" cy="2"/>
              <a:chOff x="8674" y="3998"/>
              <a:chExt cx="4562" cy="2"/>
            </a:xfrm>
          </p:grpSpPr>
          <p:sp>
            <p:nvSpPr>
              <p:cNvPr id="249" name="Freeform 216">
                <a:extLst>
                  <a:ext uri="{FF2B5EF4-FFF2-40B4-BE49-F238E27FC236}">
                    <a16:creationId xmlns:a16="http://schemas.microsoft.com/office/drawing/2014/main" xmlns="" id="{E8551A59-E199-404F-B24A-9A5F49710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" y="3998"/>
                <a:ext cx="4562" cy="2"/>
              </a:xfrm>
              <a:custGeom>
                <a:avLst/>
                <a:gdLst>
                  <a:gd name="T0" fmla="+- 0 8674 8674"/>
                  <a:gd name="T1" fmla="*/ T0 w 4562"/>
                  <a:gd name="T2" fmla="+- 0 13236 8674"/>
                  <a:gd name="T3" fmla="*/ T2 w 456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62">
                    <a:moveTo>
                      <a:pt x="0" y="0"/>
                    </a:moveTo>
                    <a:lnTo>
                      <a:pt x="4562" y="0"/>
                    </a:lnTo>
                  </a:path>
                </a:pathLst>
              </a:custGeom>
              <a:noFill/>
              <a:ln w="34837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4A2FDCAC-16CB-4050-BAB7-BE49485E4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5" y="4419"/>
              <a:ext cx="1785" cy="123"/>
              <a:chOff x="9155" y="4419"/>
              <a:chExt cx="1785" cy="123"/>
            </a:xfrm>
          </p:grpSpPr>
          <p:sp>
            <p:nvSpPr>
              <p:cNvPr id="248" name="Freeform 215">
                <a:extLst>
                  <a:ext uri="{FF2B5EF4-FFF2-40B4-BE49-F238E27FC236}">
                    <a16:creationId xmlns:a16="http://schemas.microsoft.com/office/drawing/2014/main" xmlns="" id="{D4F77E16-9A8F-4549-9F32-0052CB101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5" y="4419"/>
                <a:ext cx="1785" cy="123"/>
              </a:xfrm>
              <a:custGeom>
                <a:avLst/>
                <a:gdLst>
                  <a:gd name="T0" fmla="+- 0 10940 9155"/>
                  <a:gd name="T1" fmla="*/ T0 w 1785"/>
                  <a:gd name="T2" fmla="+- 0 4541 4419"/>
                  <a:gd name="T3" fmla="*/ 4541 h 123"/>
                  <a:gd name="T4" fmla="+- 0 9155 9155"/>
                  <a:gd name="T5" fmla="*/ T4 w 1785"/>
                  <a:gd name="T6" fmla="+- 0 4541 4419"/>
                  <a:gd name="T7" fmla="*/ 4541 h 123"/>
                  <a:gd name="T8" fmla="+- 0 9155 9155"/>
                  <a:gd name="T9" fmla="*/ T8 w 1785"/>
                  <a:gd name="T10" fmla="+- 0 4419 4419"/>
                  <a:gd name="T11" fmla="*/ 4419 h 123"/>
                  <a:gd name="T12" fmla="+- 0 10940 9155"/>
                  <a:gd name="T13" fmla="*/ T12 w 1785"/>
                  <a:gd name="T14" fmla="+- 0 4419 4419"/>
                  <a:gd name="T15" fmla="*/ 4419 h 123"/>
                  <a:gd name="T16" fmla="+- 0 10940 9155"/>
                  <a:gd name="T17" fmla="*/ T16 w 1785"/>
                  <a:gd name="T18" fmla="+- 0 4541 4419"/>
                  <a:gd name="T19" fmla="*/ 4541 h 1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85" h="123">
                    <a:moveTo>
                      <a:pt x="1785" y="122"/>
                    </a:moveTo>
                    <a:lnTo>
                      <a:pt x="0" y="122"/>
                    </a:lnTo>
                    <a:lnTo>
                      <a:pt x="0" y="0"/>
                    </a:lnTo>
                    <a:lnTo>
                      <a:pt x="1785" y="0"/>
                    </a:lnTo>
                    <a:lnTo>
                      <a:pt x="1785" y="122"/>
                    </a:lnTo>
                    <a:close/>
                  </a:path>
                </a:pathLst>
              </a:custGeom>
              <a:solidFill>
                <a:srgbClr val="B3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93EFDD5F-DAC1-4F88-A7D0-73645BFB7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47" y="3335"/>
              <a:ext cx="2165" cy="1127"/>
              <a:chOff x="8947" y="3335"/>
              <a:chExt cx="2165" cy="1127"/>
            </a:xfrm>
          </p:grpSpPr>
          <p:sp>
            <p:nvSpPr>
              <p:cNvPr id="247" name="Freeform 214">
                <a:extLst>
                  <a:ext uri="{FF2B5EF4-FFF2-40B4-BE49-F238E27FC236}">
                    <a16:creationId xmlns:a16="http://schemas.microsoft.com/office/drawing/2014/main" xmlns="" id="{560BF380-A874-4726-9FB7-8DFCD9CA3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" y="3335"/>
                <a:ext cx="2165" cy="1127"/>
              </a:xfrm>
              <a:custGeom>
                <a:avLst/>
                <a:gdLst>
                  <a:gd name="T0" fmla="+- 0 10988 8947"/>
                  <a:gd name="T1" fmla="*/ T0 w 2165"/>
                  <a:gd name="T2" fmla="+- 0 4461 3335"/>
                  <a:gd name="T3" fmla="*/ 4461 h 1127"/>
                  <a:gd name="T4" fmla="+- 0 9069 8947"/>
                  <a:gd name="T5" fmla="*/ T4 w 2165"/>
                  <a:gd name="T6" fmla="+- 0 4461 3335"/>
                  <a:gd name="T7" fmla="*/ 4461 h 1127"/>
                  <a:gd name="T8" fmla="+- 0 9045 8947"/>
                  <a:gd name="T9" fmla="*/ T8 w 2165"/>
                  <a:gd name="T10" fmla="+- 0 4459 3335"/>
                  <a:gd name="T11" fmla="*/ 4459 h 1127"/>
                  <a:gd name="T12" fmla="+- 0 8983 8947"/>
                  <a:gd name="T13" fmla="*/ T12 w 2165"/>
                  <a:gd name="T14" fmla="+- 0 4425 3335"/>
                  <a:gd name="T15" fmla="*/ 4425 h 1127"/>
                  <a:gd name="T16" fmla="+- 0 8949 8947"/>
                  <a:gd name="T17" fmla="*/ T16 w 2165"/>
                  <a:gd name="T18" fmla="+- 0 4360 3335"/>
                  <a:gd name="T19" fmla="*/ 4360 h 1127"/>
                  <a:gd name="T20" fmla="+- 0 8947 8947"/>
                  <a:gd name="T21" fmla="*/ T20 w 2165"/>
                  <a:gd name="T22" fmla="+- 0 4334 3335"/>
                  <a:gd name="T23" fmla="*/ 4334 h 1127"/>
                  <a:gd name="T24" fmla="+- 0 8947 8947"/>
                  <a:gd name="T25" fmla="*/ T24 w 2165"/>
                  <a:gd name="T26" fmla="+- 0 4003 3335"/>
                  <a:gd name="T27" fmla="*/ 4003 h 1127"/>
                  <a:gd name="T28" fmla="+- 0 8953 8947"/>
                  <a:gd name="T29" fmla="*/ T28 w 2165"/>
                  <a:gd name="T30" fmla="+- 0 3969 3335"/>
                  <a:gd name="T31" fmla="*/ 3969 h 1127"/>
                  <a:gd name="T32" fmla="+- 0 8967 8947"/>
                  <a:gd name="T33" fmla="*/ T32 w 2165"/>
                  <a:gd name="T34" fmla="+- 0 3925 3335"/>
                  <a:gd name="T35" fmla="*/ 3925 h 1127"/>
                  <a:gd name="T36" fmla="+- 0 8980 8947"/>
                  <a:gd name="T37" fmla="*/ T36 w 2165"/>
                  <a:gd name="T38" fmla="+- 0 3889 3335"/>
                  <a:gd name="T39" fmla="*/ 3889 h 1127"/>
                  <a:gd name="T40" fmla="+- 0 8987 8947"/>
                  <a:gd name="T41" fmla="*/ T40 w 2165"/>
                  <a:gd name="T42" fmla="+- 0 3873 3335"/>
                  <a:gd name="T43" fmla="*/ 3873 h 1127"/>
                  <a:gd name="T44" fmla="+- 0 9121 8947"/>
                  <a:gd name="T45" fmla="*/ T44 w 2165"/>
                  <a:gd name="T46" fmla="+- 0 3510 3335"/>
                  <a:gd name="T47" fmla="*/ 3510 h 1127"/>
                  <a:gd name="T48" fmla="+- 0 9145 8947"/>
                  <a:gd name="T49" fmla="*/ T48 w 2165"/>
                  <a:gd name="T50" fmla="+- 0 3449 3335"/>
                  <a:gd name="T51" fmla="*/ 3449 h 1127"/>
                  <a:gd name="T52" fmla="+- 0 9194 8947"/>
                  <a:gd name="T53" fmla="*/ T52 w 2165"/>
                  <a:gd name="T54" fmla="+- 0 3372 3335"/>
                  <a:gd name="T55" fmla="*/ 3372 h 1127"/>
                  <a:gd name="T56" fmla="+- 0 9291 8947"/>
                  <a:gd name="T57" fmla="*/ T56 w 2165"/>
                  <a:gd name="T58" fmla="+- 0 3340 3335"/>
                  <a:gd name="T59" fmla="*/ 3340 h 1127"/>
                  <a:gd name="T60" fmla="+- 0 9374 8947"/>
                  <a:gd name="T61" fmla="*/ T60 w 2165"/>
                  <a:gd name="T62" fmla="+- 0 3335 3335"/>
                  <a:gd name="T63" fmla="*/ 3335 h 1127"/>
                  <a:gd name="T64" fmla="+- 0 10426 8947"/>
                  <a:gd name="T65" fmla="*/ T64 w 2165"/>
                  <a:gd name="T66" fmla="+- 0 3337 3335"/>
                  <a:gd name="T67" fmla="*/ 3337 h 1127"/>
                  <a:gd name="T68" fmla="+- 0 10509 8947"/>
                  <a:gd name="T69" fmla="*/ T68 w 2165"/>
                  <a:gd name="T70" fmla="+- 0 3362 3335"/>
                  <a:gd name="T71" fmla="*/ 3362 h 1127"/>
                  <a:gd name="T72" fmla="+- 0 10571 8947"/>
                  <a:gd name="T73" fmla="*/ T72 w 2165"/>
                  <a:gd name="T74" fmla="+- 0 3413 3335"/>
                  <a:gd name="T75" fmla="*/ 3413 h 1127"/>
                  <a:gd name="T76" fmla="+- 0 10611 8947"/>
                  <a:gd name="T77" fmla="*/ T76 w 2165"/>
                  <a:gd name="T78" fmla="+- 0 3492 3335"/>
                  <a:gd name="T79" fmla="*/ 3492 h 1127"/>
                  <a:gd name="T80" fmla="+- 0 10616 8947"/>
                  <a:gd name="T81" fmla="*/ T80 w 2165"/>
                  <a:gd name="T82" fmla="+- 0 3522 3335"/>
                  <a:gd name="T83" fmla="*/ 3522 h 1127"/>
                  <a:gd name="T84" fmla="+- 0 10694 8947"/>
                  <a:gd name="T85" fmla="*/ T84 w 2165"/>
                  <a:gd name="T86" fmla="+- 0 3857 3335"/>
                  <a:gd name="T87" fmla="*/ 3857 h 1127"/>
                  <a:gd name="T88" fmla="+- 0 10987 8947"/>
                  <a:gd name="T89" fmla="*/ T88 w 2165"/>
                  <a:gd name="T90" fmla="+- 0 3879 3335"/>
                  <a:gd name="T91" fmla="*/ 3879 h 1127"/>
                  <a:gd name="T92" fmla="+- 0 11055 8947"/>
                  <a:gd name="T93" fmla="*/ T92 w 2165"/>
                  <a:gd name="T94" fmla="+- 0 3902 3335"/>
                  <a:gd name="T95" fmla="*/ 3902 h 1127"/>
                  <a:gd name="T96" fmla="+- 0 11102 8947"/>
                  <a:gd name="T97" fmla="*/ T96 w 2165"/>
                  <a:gd name="T98" fmla="+- 0 3956 3335"/>
                  <a:gd name="T99" fmla="*/ 3956 h 1127"/>
                  <a:gd name="T100" fmla="+- 0 11111 8947"/>
                  <a:gd name="T101" fmla="*/ T100 w 2165"/>
                  <a:gd name="T102" fmla="+- 0 4003 3335"/>
                  <a:gd name="T103" fmla="*/ 4003 h 1127"/>
                  <a:gd name="T104" fmla="+- 0 11111 8947"/>
                  <a:gd name="T105" fmla="*/ T104 w 2165"/>
                  <a:gd name="T106" fmla="+- 0 4334 3335"/>
                  <a:gd name="T107" fmla="*/ 4334 h 1127"/>
                  <a:gd name="T108" fmla="+- 0 11090 8947"/>
                  <a:gd name="T109" fmla="*/ T108 w 2165"/>
                  <a:gd name="T110" fmla="+- 0 4405 3335"/>
                  <a:gd name="T111" fmla="*/ 4405 h 1127"/>
                  <a:gd name="T112" fmla="+- 0 11035 8947"/>
                  <a:gd name="T113" fmla="*/ T112 w 2165"/>
                  <a:gd name="T114" fmla="+- 0 4452 3335"/>
                  <a:gd name="T115" fmla="*/ 4452 h 1127"/>
                  <a:gd name="T116" fmla="+- 0 11012 8947"/>
                  <a:gd name="T117" fmla="*/ T116 w 2165"/>
                  <a:gd name="T118" fmla="+- 0 4459 3335"/>
                  <a:gd name="T119" fmla="*/ 4459 h 1127"/>
                  <a:gd name="T120" fmla="+- 0 10988 8947"/>
                  <a:gd name="T121" fmla="*/ T120 w 2165"/>
                  <a:gd name="T122" fmla="+- 0 4461 3335"/>
                  <a:gd name="T123" fmla="*/ 4461 h 1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2165" h="1127">
                    <a:moveTo>
                      <a:pt x="2041" y="1126"/>
                    </a:moveTo>
                    <a:lnTo>
                      <a:pt x="122" y="1126"/>
                    </a:lnTo>
                    <a:lnTo>
                      <a:pt x="98" y="1124"/>
                    </a:lnTo>
                    <a:lnTo>
                      <a:pt x="36" y="1090"/>
                    </a:lnTo>
                    <a:lnTo>
                      <a:pt x="2" y="1025"/>
                    </a:lnTo>
                    <a:lnTo>
                      <a:pt x="0" y="999"/>
                    </a:lnTo>
                    <a:lnTo>
                      <a:pt x="0" y="668"/>
                    </a:lnTo>
                    <a:lnTo>
                      <a:pt x="6" y="634"/>
                    </a:lnTo>
                    <a:lnTo>
                      <a:pt x="20" y="590"/>
                    </a:lnTo>
                    <a:lnTo>
                      <a:pt x="33" y="554"/>
                    </a:lnTo>
                    <a:lnTo>
                      <a:pt x="40" y="538"/>
                    </a:lnTo>
                    <a:lnTo>
                      <a:pt x="174" y="175"/>
                    </a:lnTo>
                    <a:lnTo>
                      <a:pt x="198" y="114"/>
                    </a:lnTo>
                    <a:lnTo>
                      <a:pt x="247" y="37"/>
                    </a:lnTo>
                    <a:lnTo>
                      <a:pt x="344" y="5"/>
                    </a:lnTo>
                    <a:lnTo>
                      <a:pt x="427" y="0"/>
                    </a:lnTo>
                    <a:lnTo>
                      <a:pt x="1479" y="2"/>
                    </a:lnTo>
                    <a:lnTo>
                      <a:pt x="1562" y="27"/>
                    </a:lnTo>
                    <a:lnTo>
                      <a:pt x="1624" y="78"/>
                    </a:lnTo>
                    <a:lnTo>
                      <a:pt x="1664" y="157"/>
                    </a:lnTo>
                    <a:lnTo>
                      <a:pt x="1669" y="187"/>
                    </a:lnTo>
                    <a:lnTo>
                      <a:pt x="1747" y="522"/>
                    </a:lnTo>
                    <a:lnTo>
                      <a:pt x="2040" y="544"/>
                    </a:lnTo>
                    <a:lnTo>
                      <a:pt x="2108" y="567"/>
                    </a:lnTo>
                    <a:lnTo>
                      <a:pt x="2155" y="621"/>
                    </a:lnTo>
                    <a:lnTo>
                      <a:pt x="2164" y="668"/>
                    </a:lnTo>
                    <a:lnTo>
                      <a:pt x="2164" y="999"/>
                    </a:lnTo>
                    <a:lnTo>
                      <a:pt x="2143" y="1070"/>
                    </a:lnTo>
                    <a:lnTo>
                      <a:pt x="2088" y="1117"/>
                    </a:lnTo>
                    <a:lnTo>
                      <a:pt x="2065" y="1124"/>
                    </a:lnTo>
                    <a:lnTo>
                      <a:pt x="2041" y="1126"/>
                    </a:lnTo>
                    <a:close/>
                  </a:path>
                </a:pathLst>
              </a:custGeom>
              <a:solidFill>
                <a:srgbClr val="4C7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D8A58D35-1031-4B55-9E5D-D9ED4886A9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7" y="4461"/>
              <a:ext cx="488" cy="2"/>
              <a:chOff x="9857" y="4461"/>
              <a:chExt cx="488" cy="2"/>
            </a:xfrm>
          </p:grpSpPr>
          <p:sp>
            <p:nvSpPr>
              <p:cNvPr id="246" name="Freeform 213">
                <a:extLst>
                  <a:ext uri="{FF2B5EF4-FFF2-40B4-BE49-F238E27FC236}">
                    <a16:creationId xmlns:a16="http://schemas.microsoft.com/office/drawing/2014/main" xmlns="" id="{4B37294A-0B5C-455D-8F77-A1BA63559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" y="4461"/>
                <a:ext cx="488" cy="2"/>
              </a:xfrm>
              <a:custGeom>
                <a:avLst/>
                <a:gdLst>
                  <a:gd name="T0" fmla="+- 0 9857 9857"/>
                  <a:gd name="T1" fmla="*/ T0 w 488"/>
                  <a:gd name="T2" fmla="+- 0 10345 9857"/>
                  <a:gd name="T3" fmla="*/ T2 w 48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88">
                    <a:moveTo>
                      <a:pt x="0" y="0"/>
                    </a:moveTo>
                    <a:lnTo>
                      <a:pt x="488" y="0"/>
                    </a:lnTo>
                  </a:path>
                </a:pathLst>
              </a:custGeom>
              <a:noFill/>
              <a:ln w="0">
                <a:solidFill>
                  <a:srgbClr val="57575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1F4136E-9B62-4C2B-A85E-6B8C1F348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05" y="3489"/>
              <a:ext cx="794" cy="379"/>
              <a:chOff x="9105" y="3489"/>
              <a:chExt cx="794" cy="379"/>
            </a:xfrm>
          </p:grpSpPr>
          <p:sp>
            <p:nvSpPr>
              <p:cNvPr id="245" name="Freeform 212">
                <a:extLst>
                  <a:ext uri="{FF2B5EF4-FFF2-40B4-BE49-F238E27FC236}">
                    <a16:creationId xmlns:a16="http://schemas.microsoft.com/office/drawing/2014/main" xmlns="" id="{43FE799C-2096-45AF-AA27-7D28CEA31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5" y="3489"/>
                <a:ext cx="794" cy="379"/>
              </a:xfrm>
              <a:custGeom>
                <a:avLst/>
                <a:gdLst>
                  <a:gd name="T0" fmla="+- 0 9899 9105"/>
                  <a:gd name="T1" fmla="*/ T0 w 794"/>
                  <a:gd name="T2" fmla="+- 0 3867 3489"/>
                  <a:gd name="T3" fmla="*/ 3867 h 379"/>
                  <a:gd name="T4" fmla="+- 0 9105 9105"/>
                  <a:gd name="T5" fmla="*/ T4 w 794"/>
                  <a:gd name="T6" fmla="+- 0 3867 3489"/>
                  <a:gd name="T7" fmla="*/ 3867 h 379"/>
                  <a:gd name="T8" fmla="+- 0 9210 9105"/>
                  <a:gd name="T9" fmla="*/ T8 w 794"/>
                  <a:gd name="T10" fmla="+- 0 3529 3489"/>
                  <a:gd name="T11" fmla="*/ 3529 h 379"/>
                  <a:gd name="T12" fmla="+- 0 9218 9105"/>
                  <a:gd name="T13" fmla="*/ T12 w 794"/>
                  <a:gd name="T14" fmla="+- 0 3513 3489"/>
                  <a:gd name="T15" fmla="*/ 3513 h 379"/>
                  <a:gd name="T16" fmla="+- 0 9226 9105"/>
                  <a:gd name="T17" fmla="*/ T16 w 794"/>
                  <a:gd name="T18" fmla="+- 0 3501 3489"/>
                  <a:gd name="T19" fmla="*/ 3501 h 379"/>
                  <a:gd name="T20" fmla="+- 0 9238 9105"/>
                  <a:gd name="T21" fmla="*/ T20 w 794"/>
                  <a:gd name="T22" fmla="+- 0 3492 3489"/>
                  <a:gd name="T23" fmla="*/ 3492 h 379"/>
                  <a:gd name="T24" fmla="+- 0 9258 9105"/>
                  <a:gd name="T25" fmla="*/ T24 w 794"/>
                  <a:gd name="T26" fmla="+- 0 3489 3489"/>
                  <a:gd name="T27" fmla="*/ 3489 h 379"/>
                  <a:gd name="T28" fmla="+- 0 9899 9105"/>
                  <a:gd name="T29" fmla="*/ T28 w 794"/>
                  <a:gd name="T30" fmla="+- 0 3489 3489"/>
                  <a:gd name="T31" fmla="*/ 3489 h 379"/>
                  <a:gd name="T32" fmla="+- 0 9899 9105"/>
                  <a:gd name="T33" fmla="*/ T32 w 794"/>
                  <a:gd name="T34" fmla="+- 0 3867 3489"/>
                  <a:gd name="T35" fmla="*/ 3867 h 3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94" h="379">
                    <a:moveTo>
                      <a:pt x="794" y="378"/>
                    </a:moveTo>
                    <a:lnTo>
                      <a:pt x="0" y="378"/>
                    </a:lnTo>
                    <a:lnTo>
                      <a:pt x="105" y="40"/>
                    </a:lnTo>
                    <a:lnTo>
                      <a:pt x="113" y="24"/>
                    </a:lnTo>
                    <a:lnTo>
                      <a:pt x="121" y="12"/>
                    </a:lnTo>
                    <a:lnTo>
                      <a:pt x="133" y="3"/>
                    </a:lnTo>
                    <a:lnTo>
                      <a:pt x="153" y="0"/>
                    </a:lnTo>
                    <a:lnTo>
                      <a:pt x="794" y="0"/>
                    </a:lnTo>
                    <a:lnTo>
                      <a:pt x="794" y="378"/>
                    </a:lnTo>
                    <a:close/>
                  </a:path>
                </a:pathLst>
              </a:custGeom>
              <a:solidFill>
                <a:srgbClr val="B6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C184397E-FDF6-435D-81B6-A15DDE290C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88" y="3489"/>
              <a:ext cx="2316" cy="1066"/>
              <a:chOff x="8888" y="3489"/>
              <a:chExt cx="2316" cy="1066"/>
            </a:xfrm>
          </p:grpSpPr>
          <p:sp>
            <p:nvSpPr>
              <p:cNvPr id="242" name="Freeform 209">
                <a:extLst>
                  <a:ext uri="{FF2B5EF4-FFF2-40B4-BE49-F238E27FC236}">
                    <a16:creationId xmlns:a16="http://schemas.microsoft.com/office/drawing/2014/main" xmlns="" id="{639BE6C9-CE4C-4B13-81C0-139B93283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" y="3489"/>
                <a:ext cx="556" cy="378"/>
              </a:xfrm>
              <a:custGeom>
                <a:avLst/>
                <a:gdLst>
                  <a:gd name="T0" fmla="+- 0 9990 9990"/>
                  <a:gd name="T1" fmla="*/ T0 w 556"/>
                  <a:gd name="T2" fmla="+- 0 3867 3489"/>
                  <a:gd name="T3" fmla="*/ 3867 h 378"/>
                  <a:gd name="T4" fmla="+- 0 9990 9990"/>
                  <a:gd name="T5" fmla="*/ T4 w 556"/>
                  <a:gd name="T6" fmla="+- 0 3489 3489"/>
                  <a:gd name="T7" fmla="*/ 3489 h 378"/>
                  <a:gd name="T8" fmla="+- 0 10438 9990"/>
                  <a:gd name="T9" fmla="*/ T8 w 556"/>
                  <a:gd name="T10" fmla="+- 0 3489 3489"/>
                  <a:gd name="T11" fmla="*/ 3489 h 378"/>
                  <a:gd name="T12" fmla="+- 0 10546 9990"/>
                  <a:gd name="T13" fmla="*/ T12 w 556"/>
                  <a:gd name="T14" fmla="+- 0 3861 3489"/>
                  <a:gd name="T15" fmla="*/ 3861 h 378"/>
                  <a:gd name="T16" fmla="+- 0 9990 9990"/>
                  <a:gd name="T17" fmla="*/ T16 w 556"/>
                  <a:gd name="T18" fmla="+- 0 3867 3489"/>
                  <a:gd name="T19" fmla="*/ 3867 h 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56" h="378">
                    <a:moveTo>
                      <a:pt x="0" y="378"/>
                    </a:moveTo>
                    <a:lnTo>
                      <a:pt x="0" y="0"/>
                    </a:lnTo>
                    <a:lnTo>
                      <a:pt x="448" y="0"/>
                    </a:lnTo>
                    <a:lnTo>
                      <a:pt x="556" y="372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B6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43" name="Picture 242">
                <a:extLst>
                  <a:ext uri="{FF2B5EF4-FFF2-40B4-BE49-F238E27FC236}">
                    <a16:creationId xmlns:a16="http://schemas.microsoft.com/office/drawing/2014/main" xmlns="" id="{CEA18FA9-F2AD-4E1E-B48C-C9F05BD3C1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" y="4317"/>
                <a:ext cx="29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xmlns="" id="{2A414EED-D7ED-40A9-8A95-17A49B05E1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1" y="4317"/>
                <a:ext cx="29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BA72A126-6D26-4C36-8DFA-E92713E5D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62" y="4198"/>
              <a:ext cx="512" cy="518"/>
              <a:chOff x="9262" y="4198"/>
              <a:chExt cx="512" cy="518"/>
            </a:xfrm>
          </p:grpSpPr>
          <p:sp>
            <p:nvSpPr>
              <p:cNvPr id="240" name="Freeform 207">
                <a:extLst>
                  <a:ext uri="{FF2B5EF4-FFF2-40B4-BE49-F238E27FC236}">
                    <a16:creationId xmlns:a16="http://schemas.microsoft.com/office/drawing/2014/main" xmlns="" id="{F0D8B111-3789-4DB7-B3ED-93BAE82F6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2" y="4198"/>
                <a:ext cx="512" cy="518"/>
              </a:xfrm>
              <a:custGeom>
                <a:avLst/>
                <a:gdLst>
                  <a:gd name="T0" fmla="+- 0 9518 9262"/>
                  <a:gd name="T1" fmla="*/ T0 w 512"/>
                  <a:gd name="T2" fmla="+- 0 4716 4198"/>
                  <a:gd name="T3" fmla="*/ 4716 h 518"/>
                  <a:gd name="T4" fmla="+- 0 9420 9262"/>
                  <a:gd name="T5" fmla="*/ T4 w 512"/>
                  <a:gd name="T6" fmla="+- 0 4697 4198"/>
                  <a:gd name="T7" fmla="*/ 4697 h 518"/>
                  <a:gd name="T8" fmla="+- 0 9337 9262"/>
                  <a:gd name="T9" fmla="*/ T8 w 512"/>
                  <a:gd name="T10" fmla="+- 0 4641 4198"/>
                  <a:gd name="T11" fmla="*/ 4641 h 518"/>
                  <a:gd name="T12" fmla="+- 0 9289 9262"/>
                  <a:gd name="T13" fmla="*/ T12 w 512"/>
                  <a:gd name="T14" fmla="+- 0 4575 4198"/>
                  <a:gd name="T15" fmla="*/ 4575 h 518"/>
                  <a:gd name="T16" fmla="+- 0 9265 9262"/>
                  <a:gd name="T17" fmla="*/ T16 w 512"/>
                  <a:gd name="T18" fmla="+- 0 4502 4198"/>
                  <a:gd name="T19" fmla="*/ 4502 h 518"/>
                  <a:gd name="T20" fmla="+- 0 9262 9262"/>
                  <a:gd name="T21" fmla="*/ T20 w 512"/>
                  <a:gd name="T22" fmla="+- 0 4461 4198"/>
                  <a:gd name="T23" fmla="*/ 4461 h 518"/>
                  <a:gd name="T24" fmla="+- 0 9262 9262"/>
                  <a:gd name="T25" fmla="*/ T24 w 512"/>
                  <a:gd name="T26" fmla="+- 0 4456 4198"/>
                  <a:gd name="T27" fmla="*/ 4456 h 518"/>
                  <a:gd name="T28" fmla="+- 0 9274 9262"/>
                  <a:gd name="T29" fmla="*/ T28 w 512"/>
                  <a:gd name="T30" fmla="+- 0 4378 4198"/>
                  <a:gd name="T31" fmla="*/ 4378 h 518"/>
                  <a:gd name="T32" fmla="+- 0 9300 9262"/>
                  <a:gd name="T33" fmla="*/ T32 w 512"/>
                  <a:gd name="T34" fmla="+- 0 4321 4198"/>
                  <a:gd name="T35" fmla="*/ 4321 h 518"/>
                  <a:gd name="T36" fmla="+- 0 9337 9262"/>
                  <a:gd name="T37" fmla="*/ T36 w 512"/>
                  <a:gd name="T38" fmla="+- 0 4273 4198"/>
                  <a:gd name="T39" fmla="*/ 4273 h 518"/>
                  <a:gd name="T40" fmla="+- 0 9393 9262"/>
                  <a:gd name="T41" fmla="*/ T40 w 512"/>
                  <a:gd name="T42" fmla="+- 0 4231 4198"/>
                  <a:gd name="T43" fmla="*/ 4231 h 518"/>
                  <a:gd name="T44" fmla="+- 0 9474 9262"/>
                  <a:gd name="T45" fmla="*/ T44 w 512"/>
                  <a:gd name="T46" fmla="+- 0 4202 4198"/>
                  <a:gd name="T47" fmla="*/ 4202 h 518"/>
                  <a:gd name="T48" fmla="+- 0 9518 9262"/>
                  <a:gd name="T49" fmla="*/ T48 w 512"/>
                  <a:gd name="T50" fmla="+- 0 4198 4198"/>
                  <a:gd name="T51" fmla="*/ 4198 h 518"/>
                  <a:gd name="T52" fmla="+- 0 9537 9262"/>
                  <a:gd name="T53" fmla="*/ T52 w 512"/>
                  <a:gd name="T54" fmla="+- 0 4198 4198"/>
                  <a:gd name="T55" fmla="*/ 4198 h 518"/>
                  <a:gd name="T56" fmla="+- 0 9613 9262"/>
                  <a:gd name="T57" fmla="*/ T56 w 512"/>
                  <a:gd name="T58" fmla="+- 0 4215 4198"/>
                  <a:gd name="T59" fmla="*/ 4215 h 518"/>
                  <a:gd name="T60" fmla="+- 0 9680 9262"/>
                  <a:gd name="T61" fmla="*/ T60 w 512"/>
                  <a:gd name="T62" fmla="+- 0 4256 4198"/>
                  <a:gd name="T63" fmla="*/ 4256 h 518"/>
                  <a:gd name="T64" fmla="+- 0 9738 9262"/>
                  <a:gd name="T65" fmla="*/ T64 w 512"/>
                  <a:gd name="T66" fmla="+- 0 4323 4198"/>
                  <a:gd name="T67" fmla="*/ 4323 h 518"/>
                  <a:gd name="T68" fmla="+- 0 9763 9262"/>
                  <a:gd name="T69" fmla="*/ T68 w 512"/>
                  <a:gd name="T70" fmla="+- 0 4378 4198"/>
                  <a:gd name="T71" fmla="*/ 4378 h 518"/>
                  <a:gd name="T72" fmla="+- 0 9774 9262"/>
                  <a:gd name="T73" fmla="*/ T72 w 512"/>
                  <a:gd name="T74" fmla="+- 0 4456 4198"/>
                  <a:gd name="T75" fmla="*/ 4456 h 518"/>
                  <a:gd name="T76" fmla="+- 0 9774 9262"/>
                  <a:gd name="T77" fmla="*/ T76 w 512"/>
                  <a:gd name="T78" fmla="+- 0 4458 4198"/>
                  <a:gd name="T79" fmla="*/ 4458 h 518"/>
                  <a:gd name="T80" fmla="+- 0 9760 9262"/>
                  <a:gd name="T81" fmla="*/ T80 w 512"/>
                  <a:gd name="T82" fmla="+- 0 4543 4198"/>
                  <a:gd name="T83" fmla="*/ 4543 h 518"/>
                  <a:gd name="T84" fmla="+- 0 9721 9262"/>
                  <a:gd name="T85" fmla="*/ T84 w 512"/>
                  <a:gd name="T86" fmla="+- 0 4616 4198"/>
                  <a:gd name="T87" fmla="*/ 4616 h 518"/>
                  <a:gd name="T88" fmla="+- 0 9660 9262"/>
                  <a:gd name="T89" fmla="*/ T88 w 512"/>
                  <a:gd name="T90" fmla="+- 0 4674 4198"/>
                  <a:gd name="T91" fmla="*/ 4674 h 518"/>
                  <a:gd name="T92" fmla="+- 0 9570 9262"/>
                  <a:gd name="T93" fmla="*/ T92 w 512"/>
                  <a:gd name="T94" fmla="+- 0 4711 4198"/>
                  <a:gd name="T95" fmla="*/ 4711 h 518"/>
                  <a:gd name="T96" fmla="+- 0 9518 9262"/>
                  <a:gd name="T97" fmla="*/ T96 w 512"/>
                  <a:gd name="T98" fmla="+- 0 4716 4198"/>
                  <a:gd name="T99" fmla="*/ 4716 h 5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512" h="518">
                    <a:moveTo>
                      <a:pt x="256" y="518"/>
                    </a:moveTo>
                    <a:lnTo>
                      <a:pt x="158" y="499"/>
                    </a:lnTo>
                    <a:lnTo>
                      <a:pt x="75" y="443"/>
                    </a:lnTo>
                    <a:lnTo>
                      <a:pt x="27" y="377"/>
                    </a:lnTo>
                    <a:lnTo>
                      <a:pt x="3" y="304"/>
                    </a:lnTo>
                    <a:lnTo>
                      <a:pt x="0" y="263"/>
                    </a:lnTo>
                    <a:lnTo>
                      <a:pt x="0" y="258"/>
                    </a:lnTo>
                    <a:lnTo>
                      <a:pt x="12" y="180"/>
                    </a:lnTo>
                    <a:lnTo>
                      <a:pt x="38" y="123"/>
                    </a:lnTo>
                    <a:lnTo>
                      <a:pt x="75" y="75"/>
                    </a:lnTo>
                    <a:lnTo>
                      <a:pt x="131" y="33"/>
                    </a:lnTo>
                    <a:lnTo>
                      <a:pt x="212" y="4"/>
                    </a:lnTo>
                    <a:lnTo>
                      <a:pt x="256" y="0"/>
                    </a:lnTo>
                    <a:lnTo>
                      <a:pt x="275" y="0"/>
                    </a:lnTo>
                    <a:lnTo>
                      <a:pt x="351" y="17"/>
                    </a:lnTo>
                    <a:lnTo>
                      <a:pt x="418" y="58"/>
                    </a:lnTo>
                    <a:lnTo>
                      <a:pt x="476" y="125"/>
                    </a:lnTo>
                    <a:lnTo>
                      <a:pt x="501" y="180"/>
                    </a:lnTo>
                    <a:lnTo>
                      <a:pt x="512" y="258"/>
                    </a:lnTo>
                    <a:lnTo>
                      <a:pt x="512" y="260"/>
                    </a:lnTo>
                    <a:lnTo>
                      <a:pt x="498" y="345"/>
                    </a:lnTo>
                    <a:lnTo>
                      <a:pt x="459" y="418"/>
                    </a:lnTo>
                    <a:lnTo>
                      <a:pt x="398" y="476"/>
                    </a:lnTo>
                    <a:lnTo>
                      <a:pt x="308" y="513"/>
                    </a:lnTo>
                    <a:lnTo>
                      <a:pt x="256" y="518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41" name="Picture 240">
                <a:extLst>
                  <a:ext uri="{FF2B5EF4-FFF2-40B4-BE49-F238E27FC236}">
                    <a16:creationId xmlns:a16="http://schemas.microsoft.com/office/drawing/2014/main" xmlns="" id="{B0CCD767-370A-4ED6-9751-0D2470F954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1" y="4338"/>
                <a:ext cx="23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F0ACC6CD-156D-44FE-B4B2-D258D9CC2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43" y="4198"/>
              <a:ext cx="512" cy="518"/>
              <a:chOff x="10243" y="4198"/>
              <a:chExt cx="512" cy="518"/>
            </a:xfrm>
          </p:grpSpPr>
          <p:sp>
            <p:nvSpPr>
              <p:cNvPr id="238" name="Freeform 205">
                <a:extLst>
                  <a:ext uri="{FF2B5EF4-FFF2-40B4-BE49-F238E27FC236}">
                    <a16:creationId xmlns:a16="http://schemas.microsoft.com/office/drawing/2014/main" xmlns="" id="{854BFF73-2FEC-4568-BBC8-B005B1C0F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3" y="4198"/>
                <a:ext cx="512" cy="518"/>
              </a:xfrm>
              <a:custGeom>
                <a:avLst/>
                <a:gdLst>
                  <a:gd name="T0" fmla="+- 0 10500 10243"/>
                  <a:gd name="T1" fmla="*/ T0 w 512"/>
                  <a:gd name="T2" fmla="+- 0 4716 4198"/>
                  <a:gd name="T3" fmla="*/ 4716 h 518"/>
                  <a:gd name="T4" fmla="+- 0 10401 10243"/>
                  <a:gd name="T5" fmla="*/ T4 w 512"/>
                  <a:gd name="T6" fmla="+- 0 4697 4198"/>
                  <a:gd name="T7" fmla="*/ 4697 h 518"/>
                  <a:gd name="T8" fmla="+- 0 10318 10243"/>
                  <a:gd name="T9" fmla="*/ T8 w 512"/>
                  <a:gd name="T10" fmla="+- 0 4641 4198"/>
                  <a:gd name="T11" fmla="*/ 4641 h 518"/>
                  <a:gd name="T12" fmla="+- 0 10271 10243"/>
                  <a:gd name="T13" fmla="*/ T12 w 512"/>
                  <a:gd name="T14" fmla="+- 0 4575 4198"/>
                  <a:gd name="T15" fmla="*/ 4575 h 518"/>
                  <a:gd name="T16" fmla="+- 0 10247 10243"/>
                  <a:gd name="T17" fmla="*/ T16 w 512"/>
                  <a:gd name="T18" fmla="+- 0 4502 4198"/>
                  <a:gd name="T19" fmla="*/ 4502 h 518"/>
                  <a:gd name="T20" fmla="+- 0 10243 10243"/>
                  <a:gd name="T21" fmla="*/ T20 w 512"/>
                  <a:gd name="T22" fmla="+- 0 4461 4198"/>
                  <a:gd name="T23" fmla="*/ 4461 h 518"/>
                  <a:gd name="T24" fmla="+- 0 10243 10243"/>
                  <a:gd name="T25" fmla="*/ T24 w 512"/>
                  <a:gd name="T26" fmla="+- 0 4456 4198"/>
                  <a:gd name="T27" fmla="*/ 4456 h 518"/>
                  <a:gd name="T28" fmla="+- 0 10256 10243"/>
                  <a:gd name="T29" fmla="*/ T28 w 512"/>
                  <a:gd name="T30" fmla="+- 0 4378 4198"/>
                  <a:gd name="T31" fmla="*/ 4378 h 518"/>
                  <a:gd name="T32" fmla="+- 0 10282 10243"/>
                  <a:gd name="T33" fmla="*/ T32 w 512"/>
                  <a:gd name="T34" fmla="+- 0 4321 4198"/>
                  <a:gd name="T35" fmla="*/ 4321 h 518"/>
                  <a:gd name="T36" fmla="+- 0 10318 10243"/>
                  <a:gd name="T37" fmla="*/ T36 w 512"/>
                  <a:gd name="T38" fmla="+- 0 4273 4198"/>
                  <a:gd name="T39" fmla="*/ 4273 h 518"/>
                  <a:gd name="T40" fmla="+- 0 10374 10243"/>
                  <a:gd name="T41" fmla="*/ T40 w 512"/>
                  <a:gd name="T42" fmla="+- 0 4231 4198"/>
                  <a:gd name="T43" fmla="*/ 4231 h 518"/>
                  <a:gd name="T44" fmla="+- 0 10455 10243"/>
                  <a:gd name="T45" fmla="*/ T44 w 512"/>
                  <a:gd name="T46" fmla="+- 0 4202 4198"/>
                  <a:gd name="T47" fmla="*/ 4202 h 518"/>
                  <a:gd name="T48" fmla="+- 0 10500 10243"/>
                  <a:gd name="T49" fmla="*/ T48 w 512"/>
                  <a:gd name="T50" fmla="+- 0 4198 4198"/>
                  <a:gd name="T51" fmla="*/ 4198 h 518"/>
                  <a:gd name="T52" fmla="+- 0 10518 10243"/>
                  <a:gd name="T53" fmla="*/ T52 w 512"/>
                  <a:gd name="T54" fmla="+- 0 4198 4198"/>
                  <a:gd name="T55" fmla="*/ 4198 h 518"/>
                  <a:gd name="T56" fmla="+- 0 10595 10243"/>
                  <a:gd name="T57" fmla="*/ T56 w 512"/>
                  <a:gd name="T58" fmla="+- 0 4215 4198"/>
                  <a:gd name="T59" fmla="*/ 4215 h 518"/>
                  <a:gd name="T60" fmla="+- 0 10661 10243"/>
                  <a:gd name="T61" fmla="*/ T60 w 512"/>
                  <a:gd name="T62" fmla="+- 0 4256 4198"/>
                  <a:gd name="T63" fmla="*/ 4256 h 518"/>
                  <a:gd name="T64" fmla="+- 0 10720 10243"/>
                  <a:gd name="T65" fmla="*/ T64 w 512"/>
                  <a:gd name="T66" fmla="+- 0 4323 4198"/>
                  <a:gd name="T67" fmla="*/ 4323 h 518"/>
                  <a:gd name="T68" fmla="+- 0 10744 10243"/>
                  <a:gd name="T69" fmla="*/ T68 w 512"/>
                  <a:gd name="T70" fmla="+- 0 4378 4198"/>
                  <a:gd name="T71" fmla="*/ 4378 h 518"/>
                  <a:gd name="T72" fmla="+- 0 10755 10243"/>
                  <a:gd name="T73" fmla="*/ T72 w 512"/>
                  <a:gd name="T74" fmla="+- 0 4456 4198"/>
                  <a:gd name="T75" fmla="*/ 4456 h 518"/>
                  <a:gd name="T76" fmla="+- 0 10755 10243"/>
                  <a:gd name="T77" fmla="*/ T76 w 512"/>
                  <a:gd name="T78" fmla="+- 0 4458 4198"/>
                  <a:gd name="T79" fmla="*/ 4458 h 518"/>
                  <a:gd name="T80" fmla="+- 0 10742 10243"/>
                  <a:gd name="T81" fmla="*/ T80 w 512"/>
                  <a:gd name="T82" fmla="+- 0 4543 4198"/>
                  <a:gd name="T83" fmla="*/ 4543 h 518"/>
                  <a:gd name="T84" fmla="+- 0 10702 10243"/>
                  <a:gd name="T85" fmla="*/ T84 w 512"/>
                  <a:gd name="T86" fmla="+- 0 4616 4198"/>
                  <a:gd name="T87" fmla="*/ 4616 h 518"/>
                  <a:gd name="T88" fmla="+- 0 10642 10243"/>
                  <a:gd name="T89" fmla="*/ T88 w 512"/>
                  <a:gd name="T90" fmla="+- 0 4674 4198"/>
                  <a:gd name="T91" fmla="*/ 4674 h 518"/>
                  <a:gd name="T92" fmla="+- 0 10551 10243"/>
                  <a:gd name="T93" fmla="*/ T92 w 512"/>
                  <a:gd name="T94" fmla="+- 0 4711 4198"/>
                  <a:gd name="T95" fmla="*/ 4711 h 518"/>
                  <a:gd name="T96" fmla="+- 0 10500 10243"/>
                  <a:gd name="T97" fmla="*/ T96 w 512"/>
                  <a:gd name="T98" fmla="+- 0 4716 4198"/>
                  <a:gd name="T99" fmla="*/ 4716 h 5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512" h="518">
                    <a:moveTo>
                      <a:pt x="257" y="518"/>
                    </a:moveTo>
                    <a:lnTo>
                      <a:pt x="158" y="499"/>
                    </a:lnTo>
                    <a:lnTo>
                      <a:pt x="75" y="443"/>
                    </a:lnTo>
                    <a:lnTo>
                      <a:pt x="28" y="377"/>
                    </a:lnTo>
                    <a:lnTo>
                      <a:pt x="4" y="304"/>
                    </a:lnTo>
                    <a:lnTo>
                      <a:pt x="0" y="263"/>
                    </a:lnTo>
                    <a:lnTo>
                      <a:pt x="0" y="258"/>
                    </a:lnTo>
                    <a:lnTo>
                      <a:pt x="13" y="180"/>
                    </a:lnTo>
                    <a:lnTo>
                      <a:pt x="39" y="123"/>
                    </a:lnTo>
                    <a:lnTo>
                      <a:pt x="75" y="75"/>
                    </a:lnTo>
                    <a:lnTo>
                      <a:pt x="131" y="33"/>
                    </a:lnTo>
                    <a:lnTo>
                      <a:pt x="212" y="4"/>
                    </a:lnTo>
                    <a:lnTo>
                      <a:pt x="257" y="0"/>
                    </a:lnTo>
                    <a:lnTo>
                      <a:pt x="275" y="0"/>
                    </a:lnTo>
                    <a:lnTo>
                      <a:pt x="352" y="17"/>
                    </a:lnTo>
                    <a:lnTo>
                      <a:pt x="418" y="58"/>
                    </a:lnTo>
                    <a:lnTo>
                      <a:pt x="477" y="125"/>
                    </a:lnTo>
                    <a:lnTo>
                      <a:pt x="501" y="180"/>
                    </a:lnTo>
                    <a:lnTo>
                      <a:pt x="512" y="258"/>
                    </a:lnTo>
                    <a:lnTo>
                      <a:pt x="512" y="260"/>
                    </a:lnTo>
                    <a:lnTo>
                      <a:pt x="499" y="345"/>
                    </a:lnTo>
                    <a:lnTo>
                      <a:pt x="459" y="418"/>
                    </a:lnTo>
                    <a:lnTo>
                      <a:pt x="399" y="476"/>
                    </a:lnTo>
                    <a:lnTo>
                      <a:pt x="308" y="513"/>
                    </a:lnTo>
                    <a:lnTo>
                      <a:pt x="257" y="518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39" name="Picture 238">
                <a:extLst>
                  <a:ext uri="{FF2B5EF4-FFF2-40B4-BE49-F238E27FC236}">
                    <a16:creationId xmlns:a16="http://schemas.microsoft.com/office/drawing/2014/main" xmlns="" id="{F1DA5DAE-8FDB-4EA1-8473-8EF00C216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3" y="4338"/>
                <a:ext cx="23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232ABD3A-94F6-40BC-BC74-39307F126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1" y="4009"/>
              <a:ext cx="160" cy="2"/>
              <a:chOff x="9991" y="4009"/>
              <a:chExt cx="160" cy="2"/>
            </a:xfrm>
          </p:grpSpPr>
          <p:sp>
            <p:nvSpPr>
              <p:cNvPr id="237" name="Freeform 204">
                <a:extLst>
                  <a:ext uri="{FF2B5EF4-FFF2-40B4-BE49-F238E27FC236}">
                    <a16:creationId xmlns:a16="http://schemas.microsoft.com/office/drawing/2014/main" xmlns="" id="{3F9C9DB0-699A-4E21-8D1F-B3C3AEB26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1" y="4009"/>
                <a:ext cx="160" cy="2"/>
              </a:xfrm>
              <a:custGeom>
                <a:avLst/>
                <a:gdLst>
                  <a:gd name="T0" fmla="+- 0 9991 9991"/>
                  <a:gd name="T1" fmla="*/ T0 w 160"/>
                  <a:gd name="T2" fmla="+- 0 10151 9991"/>
                  <a:gd name="T3" fmla="*/ T2 w 1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60">
                    <a:moveTo>
                      <a:pt x="0" y="0"/>
                    </a:moveTo>
                    <a:lnTo>
                      <a:pt x="160" y="0"/>
                    </a:lnTo>
                  </a:path>
                </a:pathLst>
              </a:custGeom>
              <a:noFill/>
              <a:ln w="43291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13959D10-A978-4197-B1C8-3BD630605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5" y="4009"/>
              <a:ext cx="160" cy="2"/>
              <a:chOff x="9715" y="4009"/>
              <a:chExt cx="160" cy="2"/>
            </a:xfrm>
          </p:grpSpPr>
          <p:sp>
            <p:nvSpPr>
              <p:cNvPr id="236" name="Freeform 203">
                <a:extLst>
                  <a:ext uri="{FF2B5EF4-FFF2-40B4-BE49-F238E27FC236}">
                    <a16:creationId xmlns:a16="http://schemas.microsoft.com/office/drawing/2014/main" xmlns="" id="{C8263130-9507-42C6-9FB5-EBC751301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" y="4009"/>
                <a:ext cx="160" cy="2"/>
              </a:xfrm>
              <a:custGeom>
                <a:avLst/>
                <a:gdLst>
                  <a:gd name="T0" fmla="+- 0 9715 9715"/>
                  <a:gd name="T1" fmla="*/ T0 w 160"/>
                  <a:gd name="T2" fmla="+- 0 9875 9715"/>
                  <a:gd name="T3" fmla="*/ T2 w 1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60">
                    <a:moveTo>
                      <a:pt x="0" y="0"/>
                    </a:moveTo>
                    <a:lnTo>
                      <a:pt x="160" y="0"/>
                    </a:lnTo>
                  </a:path>
                </a:pathLst>
              </a:custGeom>
              <a:noFill/>
              <a:ln w="43291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A23E63E2-18A9-4CEF-92E9-6C1100608E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48" y="4089"/>
              <a:ext cx="2" cy="137"/>
              <a:chOff x="8948" y="4089"/>
              <a:chExt cx="2" cy="137"/>
            </a:xfrm>
          </p:grpSpPr>
          <p:sp>
            <p:nvSpPr>
              <p:cNvPr id="235" name="Freeform 202">
                <a:extLst>
                  <a:ext uri="{FF2B5EF4-FFF2-40B4-BE49-F238E27FC236}">
                    <a16:creationId xmlns:a16="http://schemas.microsoft.com/office/drawing/2014/main" xmlns="" id="{C04AB520-B134-400D-8214-F075828BD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" y="4089"/>
                <a:ext cx="2" cy="137"/>
              </a:xfrm>
              <a:custGeom>
                <a:avLst/>
                <a:gdLst>
                  <a:gd name="T0" fmla="+- 0 4089 4089"/>
                  <a:gd name="T1" fmla="*/ 4089 h 137"/>
                  <a:gd name="T2" fmla="+- 0 4225 4089"/>
                  <a:gd name="T3" fmla="*/ 4225 h 1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7">
                    <a:moveTo>
                      <a:pt x="0" y="0"/>
                    </a:moveTo>
                    <a:lnTo>
                      <a:pt x="0" y="136"/>
                    </a:lnTo>
                  </a:path>
                </a:pathLst>
              </a:custGeom>
              <a:noFill/>
              <a:ln w="48039">
                <a:solidFill>
                  <a:srgbClr val="FBCF5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F2D4ABE0-5CAE-400C-A157-09D1106BC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00" y="4089"/>
              <a:ext cx="2" cy="137"/>
              <a:chOff x="11100" y="4089"/>
              <a:chExt cx="2" cy="137"/>
            </a:xfrm>
          </p:grpSpPr>
          <p:sp>
            <p:nvSpPr>
              <p:cNvPr id="234" name="Freeform 201">
                <a:extLst>
                  <a:ext uri="{FF2B5EF4-FFF2-40B4-BE49-F238E27FC236}">
                    <a16:creationId xmlns:a16="http://schemas.microsoft.com/office/drawing/2014/main" xmlns="" id="{468125B9-A1BA-4754-98B1-4417F8391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0" y="4089"/>
                <a:ext cx="2" cy="137"/>
              </a:xfrm>
              <a:custGeom>
                <a:avLst/>
                <a:gdLst>
                  <a:gd name="T0" fmla="+- 0 4089 4089"/>
                  <a:gd name="T1" fmla="*/ 4089 h 137"/>
                  <a:gd name="T2" fmla="+- 0 4225 4089"/>
                  <a:gd name="T3" fmla="*/ 4225 h 1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7">
                    <a:moveTo>
                      <a:pt x="0" y="0"/>
                    </a:moveTo>
                    <a:lnTo>
                      <a:pt x="0" y="136"/>
                    </a:lnTo>
                  </a:path>
                </a:pathLst>
              </a:custGeom>
              <a:noFill/>
              <a:ln w="48039">
                <a:solidFill>
                  <a:srgbClr val="FBCF5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D8EDEC6F-4037-49D5-BAD7-F7687B593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94" y="3412"/>
              <a:ext cx="272" cy="445"/>
              <a:chOff x="10694" y="3412"/>
              <a:chExt cx="272" cy="445"/>
            </a:xfrm>
          </p:grpSpPr>
          <p:sp>
            <p:nvSpPr>
              <p:cNvPr id="233" name="Freeform 200">
                <a:extLst>
                  <a:ext uri="{FF2B5EF4-FFF2-40B4-BE49-F238E27FC236}">
                    <a16:creationId xmlns:a16="http://schemas.microsoft.com/office/drawing/2014/main" xmlns="" id="{50A90630-258C-4702-8D26-0CA0BD2C7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4" y="3412"/>
                <a:ext cx="272" cy="445"/>
              </a:xfrm>
              <a:custGeom>
                <a:avLst/>
                <a:gdLst>
                  <a:gd name="T0" fmla="+- 0 10694 10694"/>
                  <a:gd name="T1" fmla="*/ T0 w 272"/>
                  <a:gd name="T2" fmla="+- 0 3857 3412"/>
                  <a:gd name="T3" fmla="*/ 3857 h 445"/>
                  <a:gd name="T4" fmla="+- 0 10965 10694"/>
                  <a:gd name="T5" fmla="*/ T4 w 272"/>
                  <a:gd name="T6" fmla="+- 0 3412 3412"/>
                  <a:gd name="T7" fmla="*/ 3412 h 4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72" h="445">
                    <a:moveTo>
                      <a:pt x="0" y="445"/>
                    </a:moveTo>
                    <a:lnTo>
                      <a:pt x="271" y="0"/>
                    </a:lnTo>
                  </a:path>
                </a:pathLst>
              </a:custGeom>
              <a:noFill/>
              <a:ln w="37411">
                <a:solidFill>
                  <a:srgbClr val="4C71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E4EEAA01-FF54-4F4B-A528-F26A3EF4C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17" y="3630"/>
              <a:ext cx="220" cy="223"/>
              <a:chOff x="10917" y="3630"/>
              <a:chExt cx="220" cy="223"/>
            </a:xfrm>
          </p:grpSpPr>
          <p:sp>
            <p:nvSpPr>
              <p:cNvPr id="232" name="Freeform 199">
                <a:extLst>
                  <a:ext uri="{FF2B5EF4-FFF2-40B4-BE49-F238E27FC236}">
                    <a16:creationId xmlns:a16="http://schemas.microsoft.com/office/drawing/2014/main" xmlns="" id="{71992C0E-A66F-4A72-9FE7-8BE4BFAAE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7" y="3630"/>
                <a:ext cx="220" cy="223"/>
              </a:xfrm>
              <a:custGeom>
                <a:avLst/>
                <a:gdLst>
                  <a:gd name="T0" fmla="+- 0 11027 10917"/>
                  <a:gd name="T1" fmla="*/ T0 w 220"/>
                  <a:gd name="T2" fmla="+- 0 3852 3630"/>
                  <a:gd name="T3" fmla="*/ 3852 h 223"/>
                  <a:gd name="T4" fmla="+- 0 10984 10917"/>
                  <a:gd name="T5" fmla="*/ T4 w 220"/>
                  <a:gd name="T6" fmla="+- 0 3844 3630"/>
                  <a:gd name="T7" fmla="*/ 3844 h 223"/>
                  <a:gd name="T8" fmla="+- 0 10950 10917"/>
                  <a:gd name="T9" fmla="*/ T8 w 220"/>
                  <a:gd name="T10" fmla="+- 0 3820 3630"/>
                  <a:gd name="T11" fmla="*/ 3820 h 223"/>
                  <a:gd name="T12" fmla="+- 0 10926 10917"/>
                  <a:gd name="T13" fmla="*/ T12 w 220"/>
                  <a:gd name="T14" fmla="+- 0 3784 3630"/>
                  <a:gd name="T15" fmla="*/ 3784 h 223"/>
                  <a:gd name="T16" fmla="+- 0 10917 10917"/>
                  <a:gd name="T17" fmla="*/ T16 w 220"/>
                  <a:gd name="T18" fmla="+- 0 3741 3630"/>
                  <a:gd name="T19" fmla="*/ 3741 h 223"/>
                  <a:gd name="T20" fmla="+- 0 10926 10917"/>
                  <a:gd name="T21" fmla="*/ T20 w 220"/>
                  <a:gd name="T22" fmla="+- 0 3698 3630"/>
                  <a:gd name="T23" fmla="*/ 3698 h 223"/>
                  <a:gd name="T24" fmla="+- 0 10950 10917"/>
                  <a:gd name="T25" fmla="*/ T24 w 220"/>
                  <a:gd name="T26" fmla="+- 0 3663 3630"/>
                  <a:gd name="T27" fmla="*/ 3663 h 223"/>
                  <a:gd name="T28" fmla="+- 0 10984 10917"/>
                  <a:gd name="T29" fmla="*/ T28 w 220"/>
                  <a:gd name="T30" fmla="+- 0 3639 3630"/>
                  <a:gd name="T31" fmla="*/ 3639 h 223"/>
                  <a:gd name="T32" fmla="+- 0 11027 10917"/>
                  <a:gd name="T33" fmla="*/ T32 w 220"/>
                  <a:gd name="T34" fmla="+- 0 3630 3630"/>
                  <a:gd name="T35" fmla="*/ 3630 h 223"/>
                  <a:gd name="T36" fmla="+- 0 11070 10917"/>
                  <a:gd name="T37" fmla="*/ T36 w 220"/>
                  <a:gd name="T38" fmla="+- 0 3639 3630"/>
                  <a:gd name="T39" fmla="*/ 3639 h 223"/>
                  <a:gd name="T40" fmla="+- 0 11105 10917"/>
                  <a:gd name="T41" fmla="*/ T40 w 220"/>
                  <a:gd name="T42" fmla="+- 0 3663 3630"/>
                  <a:gd name="T43" fmla="*/ 3663 h 223"/>
                  <a:gd name="T44" fmla="+- 0 11128 10917"/>
                  <a:gd name="T45" fmla="*/ T44 w 220"/>
                  <a:gd name="T46" fmla="+- 0 3698 3630"/>
                  <a:gd name="T47" fmla="*/ 3698 h 223"/>
                  <a:gd name="T48" fmla="+- 0 11137 10917"/>
                  <a:gd name="T49" fmla="*/ T48 w 220"/>
                  <a:gd name="T50" fmla="+- 0 3741 3630"/>
                  <a:gd name="T51" fmla="*/ 3741 h 223"/>
                  <a:gd name="T52" fmla="+- 0 11128 10917"/>
                  <a:gd name="T53" fmla="*/ T52 w 220"/>
                  <a:gd name="T54" fmla="+- 0 3784 3630"/>
                  <a:gd name="T55" fmla="*/ 3784 h 223"/>
                  <a:gd name="T56" fmla="+- 0 11105 10917"/>
                  <a:gd name="T57" fmla="*/ T56 w 220"/>
                  <a:gd name="T58" fmla="+- 0 3820 3630"/>
                  <a:gd name="T59" fmla="*/ 3820 h 223"/>
                  <a:gd name="T60" fmla="+- 0 11070 10917"/>
                  <a:gd name="T61" fmla="*/ T60 w 220"/>
                  <a:gd name="T62" fmla="+- 0 3844 3630"/>
                  <a:gd name="T63" fmla="*/ 3844 h 223"/>
                  <a:gd name="T64" fmla="+- 0 11027 10917"/>
                  <a:gd name="T65" fmla="*/ T64 w 220"/>
                  <a:gd name="T66" fmla="+- 0 3852 3630"/>
                  <a:gd name="T67" fmla="*/ 3852 h 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20" h="223">
                    <a:moveTo>
                      <a:pt x="110" y="222"/>
                    </a:moveTo>
                    <a:lnTo>
                      <a:pt x="67" y="214"/>
                    </a:lnTo>
                    <a:lnTo>
                      <a:pt x="33" y="190"/>
                    </a:lnTo>
                    <a:lnTo>
                      <a:pt x="9" y="154"/>
                    </a:lnTo>
                    <a:lnTo>
                      <a:pt x="0" y="111"/>
                    </a:lnTo>
                    <a:lnTo>
                      <a:pt x="9" y="68"/>
                    </a:lnTo>
                    <a:lnTo>
                      <a:pt x="33" y="33"/>
                    </a:lnTo>
                    <a:lnTo>
                      <a:pt x="67" y="9"/>
                    </a:lnTo>
                    <a:lnTo>
                      <a:pt x="110" y="0"/>
                    </a:lnTo>
                    <a:lnTo>
                      <a:pt x="153" y="9"/>
                    </a:lnTo>
                    <a:lnTo>
                      <a:pt x="188" y="33"/>
                    </a:lnTo>
                    <a:lnTo>
                      <a:pt x="211" y="68"/>
                    </a:lnTo>
                    <a:lnTo>
                      <a:pt x="220" y="111"/>
                    </a:lnTo>
                    <a:lnTo>
                      <a:pt x="211" y="154"/>
                    </a:lnTo>
                    <a:lnTo>
                      <a:pt x="188" y="190"/>
                    </a:lnTo>
                    <a:lnTo>
                      <a:pt x="153" y="214"/>
                    </a:lnTo>
                    <a:lnTo>
                      <a:pt x="110" y="222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25803D80-FB35-4B0B-9E16-55089CE208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3" y="3408"/>
              <a:ext cx="344" cy="349"/>
              <a:chOff x="11003" y="3408"/>
              <a:chExt cx="344" cy="349"/>
            </a:xfrm>
          </p:grpSpPr>
          <p:sp>
            <p:nvSpPr>
              <p:cNvPr id="231" name="Freeform 198">
                <a:extLst>
                  <a:ext uri="{FF2B5EF4-FFF2-40B4-BE49-F238E27FC236}">
                    <a16:creationId xmlns:a16="http://schemas.microsoft.com/office/drawing/2014/main" xmlns="" id="{1A2C587C-C955-46CF-9BA5-1167CB487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3" y="3408"/>
                <a:ext cx="344" cy="349"/>
              </a:xfrm>
              <a:custGeom>
                <a:avLst/>
                <a:gdLst>
                  <a:gd name="T0" fmla="+- 0 11175 11003"/>
                  <a:gd name="T1" fmla="*/ T0 w 344"/>
                  <a:gd name="T2" fmla="+- 0 3756 3408"/>
                  <a:gd name="T3" fmla="*/ 3756 h 349"/>
                  <a:gd name="T4" fmla="+- 0 11108 11003"/>
                  <a:gd name="T5" fmla="*/ T4 w 344"/>
                  <a:gd name="T6" fmla="+- 0 3742 3408"/>
                  <a:gd name="T7" fmla="*/ 3742 h 349"/>
                  <a:gd name="T8" fmla="+- 0 11054 11003"/>
                  <a:gd name="T9" fmla="*/ T8 w 344"/>
                  <a:gd name="T10" fmla="+- 0 3705 3408"/>
                  <a:gd name="T11" fmla="*/ 3705 h 349"/>
                  <a:gd name="T12" fmla="+- 0 11017 11003"/>
                  <a:gd name="T13" fmla="*/ T12 w 344"/>
                  <a:gd name="T14" fmla="+- 0 3649 3408"/>
                  <a:gd name="T15" fmla="*/ 3649 h 349"/>
                  <a:gd name="T16" fmla="+- 0 11003 11003"/>
                  <a:gd name="T17" fmla="*/ T16 w 344"/>
                  <a:gd name="T18" fmla="+- 0 3582 3408"/>
                  <a:gd name="T19" fmla="*/ 3582 h 349"/>
                  <a:gd name="T20" fmla="+- 0 11017 11003"/>
                  <a:gd name="T21" fmla="*/ T20 w 344"/>
                  <a:gd name="T22" fmla="+- 0 3514 3408"/>
                  <a:gd name="T23" fmla="*/ 3514 h 349"/>
                  <a:gd name="T24" fmla="+- 0 11054 11003"/>
                  <a:gd name="T25" fmla="*/ T24 w 344"/>
                  <a:gd name="T26" fmla="+- 0 3459 3408"/>
                  <a:gd name="T27" fmla="*/ 3459 h 349"/>
                  <a:gd name="T28" fmla="+- 0 11108 11003"/>
                  <a:gd name="T29" fmla="*/ T28 w 344"/>
                  <a:gd name="T30" fmla="+- 0 3421 3408"/>
                  <a:gd name="T31" fmla="*/ 3421 h 349"/>
                  <a:gd name="T32" fmla="+- 0 11175 11003"/>
                  <a:gd name="T33" fmla="*/ T32 w 344"/>
                  <a:gd name="T34" fmla="+- 0 3408 3408"/>
                  <a:gd name="T35" fmla="*/ 3408 h 349"/>
                  <a:gd name="T36" fmla="+- 0 11242 11003"/>
                  <a:gd name="T37" fmla="*/ T36 w 344"/>
                  <a:gd name="T38" fmla="+- 0 3421 3408"/>
                  <a:gd name="T39" fmla="*/ 3421 h 349"/>
                  <a:gd name="T40" fmla="+- 0 11296 11003"/>
                  <a:gd name="T41" fmla="*/ T40 w 344"/>
                  <a:gd name="T42" fmla="+- 0 3459 3408"/>
                  <a:gd name="T43" fmla="*/ 3459 h 349"/>
                  <a:gd name="T44" fmla="+- 0 11333 11003"/>
                  <a:gd name="T45" fmla="*/ T44 w 344"/>
                  <a:gd name="T46" fmla="+- 0 3514 3408"/>
                  <a:gd name="T47" fmla="*/ 3514 h 349"/>
                  <a:gd name="T48" fmla="+- 0 11347 11003"/>
                  <a:gd name="T49" fmla="*/ T48 w 344"/>
                  <a:gd name="T50" fmla="+- 0 3582 3408"/>
                  <a:gd name="T51" fmla="*/ 3582 h 349"/>
                  <a:gd name="T52" fmla="+- 0 11333 11003"/>
                  <a:gd name="T53" fmla="*/ T52 w 344"/>
                  <a:gd name="T54" fmla="+- 0 3649 3408"/>
                  <a:gd name="T55" fmla="*/ 3649 h 349"/>
                  <a:gd name="T56" fmla="+- 0 11296 11003"/>
                  <a:gd name="T57" fmla="*/ T56 w 344"/>
                  <a:gd name="T58" fmla="+- 0 3705 3408"/>
                  <a:gd name="T59" fmla="*/ 3705 h 349"/>
                  <a:gd name="T60" fmla="+- 0 11242 11003"/>
                  <a:gd name="T61" fmla="*/ T60 w 344"/>
                  <a:gd name="T62" fmla="+- 0 3742 3408"/>
                  <a:gd name="T63" fmla="*/ 3742 h 349"/>
                  <a:gd name="T64" fmla="+- 0 11175 11003"/>
                  <a:gd name="T65" fmla="*/ T64 w 344"/>
                  <a:gd name="T66" fmla="+- 0 3756 3408"/>
                  <a:gd name="T67" fmla="*/ 3756 h 3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44" h="349">
                    <a:moveTo>
                      <a:pt x="172" y="348"/>
                    </a:moveTo>
                    <a:lnTo>
                      <a:pt x="105" y="334"/>
                    </a:lnTo>
                    <a:lnTo>
                      <a:pt x="51" y="297"/>
                    </a:lnTo>
                    <a:lnTo>
                      <a:pt x="14" y="241"/>
                    </a:lnTo>
                    <a:lnTo>
                      <a:pt x="0" y="174"/>
                    </a:lnTo>
                    <a:lnTo>
                      <a:pt x="14" y="106"/>
                    </a:lnTo>
                    <a:lnTo>
                      <a:pt x="51" y="51"/>
                    </a:lnTo>
                    <a:lnTo>
                      <a:pt x="105" y="13"/>
                    </a:lnTo>
                    <a:lnTo>
                      <a:pt x="172" y="0"/>
                    </a:lnTo>
                    <a:lnTo>
                      <a:pt x="239" y="13"/>
                    </a:lnTo>
                    <a:lnTo>
                      <a:pt x="293" y="51"/>
                    </a:lnTo>
                    <a:lnTo>
                      <a:pt x="330" y="106"/>
                    </a:lnTo>
                    <a:lnTo>
                      <a:pt x="344" y="174"/>
                    </a:lnTo>
                    <a:lnTo>
                      <a:pt x="330" y="241"/>
                    </a:lnTo>
                    <a:lnTo>
                      <a:pt x="293" y="297"/>
                    </a:lnTo>
                    <a:lnTo>
                      <a:pt x="239" y="334"/>
                    </a:lnTo>
                    <a:lnTo>
                      <a:pt x="172" y="348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506559F6-D45E-4C2D-A9C0-859E99D21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4" y="3010"/>
              <a:ext cx="220" cy="223"/>
              <a:chOff x="11284" y="3010"/>
              <a:chExt cx="220" cy="223"/>
            </a:xfrm>
          </p:grpSpPr>
          <p:sp>
            <p:nvSpPr>
              <p:cNvPr id="230" name="Freeform 197">
                <a:extLst>
                  <a:ext uri="{FF2B5EF4-FFF2-40B4-BE49-F238E27FC236}">
                    <a16:creationId xmlns:a16="http://schemas.microsoft.com/office/drawing/2014/main" xmlns="" id="{82D0C468-B8A6-4893-BD1F-CEAD0DF66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4" y="3010"/>
                <a:ext cx="220" cy="223"/>
              </a:xfrm>
              <a:custGeom>
                <a:avLst/>
                <a:gdLst>
                  <a:gd name="T0" fmla="+- 0 11394 11284"/>
                  <a:gd name="T1" fmla="*/ T0 w 220"/>
                  <a:gd name="T2" fmla="+- 0 3232 3010"/>
                  <a:gd name="T3" fmla="*/ 3232 h 223"/>
                  <a:gd name="T4" fmla="+- 0 11351 11284"/>
                  <a:gd name="T5" fmla="*/ T4 w 220"/>
                  <a:gd name="T6" fmla="+- 0 3224 3010"/>
                  <a:gd name="T7" fmla="*/ 3224 h 223"/>
                  <a:gd name="T8" fmla="+- 0 11316 11284"/>
                  <a:gd name="T9" fmla="*/ T8 w 220"/>
                  <a:gd name="T10" fmla="+- 0 3200 3010"/>
                  <a:gd name="T11" fmla="*/ 3200 h 223"/>
                  <a:gd name="T12" fmla="+- 0 11293 11284"/>
                  <a:gd name="T13" fmla="*/ T12 w 220"/>
                  <a:gd name="T14" fmla="+- 0 3164 3010"/>
                  <a:gd name="T15" fmla="*/ 3164 h 223"/>
                  <a:gd name="T16" fmla="+- 0 11284 11284"/>
                  <a:gd name="T17" fmla="*/ T16 w 220"/>
                  <a:gd name="T18" fmla="+- 0 3121 3010"/>
                  <a:gd name="T19" fmla="*/ 3121 h 223"/>
                  <a:gd name="T20" fmla="+- 0 11293 11284"/>
                  <a:gd name="T21" fmla="*/ T20 w 220"/>
                  <a:gd name="T22" fmla="+- 0 3078 3010"/>
                  <a:gd name="T23" fmla="*/ 3078 h 223"/>
                  <a:gd name="T24" fmla="+- 0 11316 11284"/>
                  <a:gd name="T25" fmla="*/ T24 w 220"/>
                  <a:gd name="T26" fmla="+- 0 3042 3010"/>
                  <a:gd name="T27" fmla="*/ 3042 h 223"/>
                  <a:gd name="T28" fmla="+- 0 11351 11284"/>
                  <a:gd name="T29" fmla="*/ T28 w 220"/>
                  <a:gd name="T30" fmla="+- 0 3019 3010"/>
                  <a:gd name="T31" fmla="*/ 3019 h 223"/>
                  <a:gd name="T32" fmla="+- 0 11394 11284"/>
                  <a:gd name="T33" fmla="*/ T32 w 220"/>
                  <a:gd name="T34" fmla="+- 0 3010 3010"/>
                  <a:gd name="T35" fmla="*/ 3010 h 223"/>
                  <a:gd name="T36" fmla="+- 0 11437 11284"/>
                  <a:gd name="T37" fmla="*/ T36 w 220"/>
                  <a:gd name="T38" fmla="+- 0 3019 3010"/>
                  <a:gd name="T39" fmla="*/ 3019 h 223"/>
                  <a:gd name="T40" fmla="+- 0 11472 11284"/>
                  <a:gd name="T41" fmla="*/ T40 w 220"/>
                  <a:gd name="T42" fmla="+- 0 3042 3010"/>
                  <a:gd name="T43" fmla="*/ 3042 h 223"/>
                  <a:gd name="T44" fmla="+- 0 11495 11284"/>
                  <a:gd name="T45" fmla="*/ T44 w 220"/>
                  <a:gd name="T46" fmla="+- 0 3078 3010"/>
                  <a:gd name="T47" fmla="*/ 3078 h 223"/>
                  <a:gd name="T48" fmla="+- 0 11504 11284"/>
                  <a:gd name="T49" fmla="*/ T48 w 220"/>
                  <a:gd name="T50" fmla="+- 0 3121 3010"/>
                  <a:gd name="T51" fmla="*/ 3121 h 223"/>
                  <a:gd name="T52" fmla="+- 0 11495 11284"/>
                  <a:gd name="T53" fmla="*/ T52 w 220"/>
                  <a:gd name="T54" fmla="+- 0 3164 3010"/>
                  <a:gd name="T55" fmla="*/ 3164 h 223"/>
                  <a:gd name="T56" fmla="+- 0 11472 11284"/>
                  <a:gd name="T57" fmla="*/ T56 w 220"/>
                  <a:gd name="T58" fmla="+- 0 3200 3010"/>
                  <a:gd name="T59" fmla="*/ 3200 h 223"/>
                  <a:gd name="T60" fmla="+- 0 11437 11284"/>
                  <a:gd name="T61" fmla="*/ T60 w 220"/>
                  <a:gd name="T62" fmla="+- 0 3224 3010"/>
                  <a:gd name="T63" fmla="*/ 3224 h 223"/>
                  <a:gd name="T64" fmla="+- 0 11394 11284"/>
                  <a:gd name="T65" fmla="*/ T64 w 220"/>
                  <a:gd name="T66" fmla="+- 0 3232 3010"/>
                  <a:gd name="T67" fmla="*/ 3232 h 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20" h="223">
                    <a:moveTo>
                      <a:pt x="110" y="222"/>
                    </a:moveTo>
                    <a:lnTo>
                      <a:pt x="67" y="214"/>
                    </a:lnTo>
                    <a:lnTo>
                      <a:pt x="32" y="190"/>
                    </a:lnTo>
                    <a:lnTo>
                      <a:pt x="9" y="154"/>
                    </a:lnTo>
                    <a:lnTo>
                      <a:pt x="0" y="111"/>
                    </a:lnTo>
                    <a:lnTo>
                      <a:pt x="9" y="68"/>
                    </a:lnTo>
                    <a:lnTo>
                      <a:pt x="32" y="32"/>
                    </a:lnTo>
                    <a:lnTo>
                      <a:pt x="67" y="9"/>
                    </a:lnTo>
                    <a:lnTo>
                      <a:pt x="110" y="0"/>
                    </a:lnTo>
                    <a:lnTo>
                      <a:pt x="153" y="9"/>
                    </a:lnTo>
                    <a:lnTo>
                      <a:pt x="188" y="32"/>
                    </a:lnTo>
                    <a:lnTo>
                      <a:pt x="211" y="68"/>
                    </a:lnTo>
                    <a:lnTo>
                      <a:pt x="220" y="111"/>
                    </a:lnTo>
                    <a:lnTo>
                      <a:pt x="211" y="154"/>
                    </a:lnTo>
                    <a:lnTo>
                      <a:pt x="188" y="190"/>
                    </a:lnTo>
                    <a:lnTo>
                      <a:pt x="153" y="214"/>
                    </a:lnTo>
                    <a:lnTo>
                      <a:pt x="110" y="222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FC0F979C-6396-404D-B4E1-9459599BB4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18" y="2894"/>
              <a:ext cx="325" cy="329"/>
              <a:chOff x="11418" y="2894"/>
              <a:chExt cx="325" cy="329"/>
            </a:xfrm>
          </p:grpSpPr>
          <p:sp>
            <p:nvSpPr>
              <p:cNvPr id="229" name="Freeform 196">
                <a:extLst>
                  <a:ext uri="{FF2B5EF4-FFF2-40B4-BE49-F238E27FC236}">
                    <a16:creationId xmlns:a16="http://schemas.microsoft.com/office/drawing/2014/main" xmlns="" id="{8919BC2F-687D-4F45-BF05-0156A61B8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8" y="2894"/>
                <a:ext cx="325" cy="329"/>
              </a:xfrm>
              <a:custGeom>
                <a:avLst/>
                <a:gdLst>
                  <a:gd name="T0" fmla="+- 0 11580 11418"/>
                  <a:gd name="T1" fmla="*/ T0 w 325"/>
                  <a:gd name="T2" fmla="+- 0 3223 2894"/>
                  <a:gd name="T3" fmla="*/ 3223 h 329"/>
                  <a:gd name="T4" fmla="+- 0 11517 11418"/>
                  <a:gd name="T5" fmla="*/ T4 w 325"/>
                  <a:gd name="T6" fmla="+- 0 3210 2894"/>
                  <a:gd name="T7" fmla="*/ 3210 h 329"/>
                  <a:gd name="T8" fmla="+- 0 11465 11418"/>
                  <a:gd name="T9" fmla="*/ T8 w 325"/>
                  <a:gd name="T10" fmla="+- 0 3174 2894"/>
                  <a:gd name="T11" fmla="*/ 3174 h 329"/>
                  <a:gd name="T12" fmla="+- 0 11431 11418"/>
                  <a:gd name="T13" fmla="*/ T12 w 325"/>
                  <a:gd name="T14" fmla="+- 0 3122 2894"/>
                  <a:gd name="T15" fmla="*/ 3122 h 329"/>
                  <a:gd name="T16" fmla="+- 0 11418 11418"/>
                  <a:gd name="T17" fmla="*/ T16 w 325"/>
                  <a:gd name="T18" fmla="+- 0 3058 2894"/>
                  <a:gd name="T19" fmla="*/ 3058 h 329"/>
                  <a:gd name="T20" fmla="+- 0 11431 11418"/>
                  <a:gd name="T21" fmla="*/ T20 w 325"/>
                  <a:gd name="T22" fmla="+- 0 2994 2894"/>
                  <a:gd name="T23" fmla="*/ 2994 h 329"/>
                  <a:gd name="T24" fmla="+- 0 11465 11418"/>
                  <a:gd name="T25" fmla="*/ T24 w 325"/>
                  <a:gd name="T26" fmla="+- 0 2942 2894"/>
                  <a:gd name="T27" fmla="*/ 2942 h 329"/>
                  <a:gd name="T28" fmla="+- 0 11517 11418"/>
                  <a:gd name="T29" fmla="*/ T28 w 325"/>
                  <a:gd name="T30" fmla="+- 0 2907 2894"/>
                  <a:gd name="T31" fmla="*/ 2907 h 329"/>
                  <a:gd name="T32" fmla="+- 0 11580 11418"/>
                  <a:gd name="T33" fmla="*/ T32 w 325"/>
                  <a:gd name="T34" fmla="+- 0 2894 2894"/>
                  <a:gd name="T35" fmla="*/ 2894 h 329"/>
                  <a:gd name="T36" fmla="+- 0 11643 11418"/>
                  <a:gd name="T37" fmla="*/ T36 w 325"/>
                  <a:gd name="T38" fmla="+- 0 2907 2894"/>
                  <a:gd name="T39" fmla="*/ 2907 h 329"/>
                  <a:gd name="T40" fmla="+- 0 11695 11418"/>
                  <a:gd name="T41" fmla="*/ T40 w 325"/>
                  <a:gd name="T42" fmla="+- 0 2942 2894"/>
                  <a:gd name="T43" fmla="*/ 2942 h 329"/>
                  <a:gd name="T44" fmla="+- 0 11729 11418"/>
                  <a:gd name="T45" fmla="*/ T44 w 325"/>
                  <a:gd name="T46" fmla="+- 0 2994 2894"/>
                  <a:gd name="T47" fmla="*/ 2994 h 329"/>
                  <a:gd name="T48" fmla="+- 0 11742 11418"/>
                  <a:gd name="T49" fmla="*/ T48 w 325"/>
                  <a:gd name="T50" fmla="+- 0 3058 2894"/>
                  <a:gd name="T51" fmla="*/ 3058 h 329"/>
                  <a:gd name="T52" fmla="+- 0 11729 11418"/>
                  <a:gd name="T53" fmla="*/ T52 w 325"/>
                  <a:gd name="T54" fmla="+- 0 3122 2894"/>
                  <a:gd name="T55" fmla="*/ 3122 h 329"/>
                  <a:gd name="T56" fmla="+- 0 11695 11418"/>
                  <a:gd name="T57" fmla="*/ T56 w 325"/>
                  <a:gd name="T58" fmla="+- 0 3174 2894"/>
                  <a:gd name="T59" fmla="*/ 3174 h 329"/>
                  <a:gd name="T60" fmla="+- 0 11643 11418"/>
                  <a:gd name="T61" fmla="*/ T60 w 325"/>
                  <a:gd name="T62" fmla="+- 0 3210 2894"/>
                  <a:gd name="T63" fmla="*/ 3210 h 329"/>
                  <a:gd name="T64" fmla="+- 0 11580 11418"/>
                  <a:gd name="T65" fmla="*/ T64 w 325"/>
                  <a:gd name="T66" fmla="+- 0 3223 2894"/>
                  <a:gd name="T67" fmla="*/ 3223 h 3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25" h="329">
                    <a:moveTo>
                      <a:pt x="162" y="329"/>
                    </a:moveTo>
                    <a:lnTo>
                      <a:pt x="99" y="316"/>
                    </a:lnTo>
                    <a:lnTo>
                      <a:pt x="47" y="280"/>
                    </a:lnTo>
                    <a:lnTo>
                      <a:pt x="13" y="228"/>
                    </a:lnTo>
                    <a:lnTo>
                      <a:pt x="0" y="164"/>
                    </a:lnTo>
                    <a:lnTo>
                      <a:pt x="13" y="100"/>
                    </a:lnTo>
                    <a:lnTo>
                      <a:pt x="47" y="48"/>
                    </a:lnTo>
                    <a:lnTo>
                      <a:pt x="99" y="13"/>
                    </a:lnTo>
                    <a:lnTo>
                      <a:pt x="162" y="0"/>
                    </a:lnTo>
                    <a:lnTo>
                      <a:pt x="225" y="13"/>
                    </a:lnTo>
                    <a:lnTo>
                      <a:pt x="277" y="48"/>
                    </a:lnTo>
                    <a:lnTo>
                      <a:pt x="311" y="100"/>
                    </a:lnTo>
                    <a:lnTo>
                      <a:pt x="324" y="164"/>
                    </a:lnTo>
                    <a:lnTo>
                      <a:pt x="311" y="228"/>
                    </a:lnTo>
                    <a:lnTo>
                      <a:pt x="277" y="280"/>
                    </a:lnTo>
                    <a:lnTo>
                      <a:pt x="225" y="316"/>
                    </a:lnTo>
                    <a:lnTo>
                      <a:pt x="162" y="329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50EEFAE2-CE27-4E13-83F8-2198FB2E1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27" y="3111"/>
              <a:ext cx="306" cy="310"/>
              <a:chOff x="11327" y="3111"/>
              <a:chExt cx="306" cy="310"/>
            </a:xfrm>
          </p:grpSpPr>
          <p:sp>
            <p:nvSpPr>
              <p:cNvPr id="228" name="Freeform 195">
                <a:extLst>
                  <a:ext uri="{FF2B5EF4-FFF2-40B4-BE49-F238E27FC236}">
                    <a16:creationId xmlns:a16="http://schemas.microsoft.com/office/drawing/2014/main" xmlns="" id="{01B4DDE3-1484-4A8D-831F-AF1A8AE24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7" y="3111"/>
                <a:ext cx="306" cy="310"/>
              </a:xfrm>
              <a:custGeom>
                <a:avLst/>
                <a:gdLst>
                  <a:gd name="T0" fmla="+- 0 11480 11327"/>
                  <a:gd name="T1" fmla="*/ T0 w 306"/>
                  <a:gd name="T2" fmla="+- 0 3421 3111"/>
                  <a:gd name="T3" fmla="*/ 3421 h 310"/>
                  <a:gd name="T4" fmla="+- 0 11420 11327"/>
                  <a:gd name="T5" fmla="*/ T4 w 306"/>
                  <a:gd name="T6" fmla="+- 0 3409 3111"/>
                  <a:gd name="T7" fmla="*/ 3409 h 310"/>
                  <a:gd name="T8" fmla="+- 0 11372 11327"/>
                  <a:gd name="T9" fmla="*/ T8 w 306"/>
                  <a:gd name="T10" fmla="+- 0 3376 3111"/>
                  <a:gd name="T11" fmla="*/ 3376 h 310"/>
                  <a:gd name="T12" fmla="+- 0 11339 11327"/>
                  <a:gd name="T13" fmla="*/ T12 w 306"/>
                  <a:gd name="T14" fmla="+- 0 3326 3111"/>
                  <a:gd name="T15" fmla="*/ 3326 h 310"/>
                  <a:gd name="T16" fmla="+- 0 11327 11327"/>
                  <a:gd name="T17" fmla="*/ T16 w 306"/>
                  <a:gd name="T18" fmla="+- 0 3266 3111"/>
                  <a:gd name="T19" fmla="*/ 3266 h 310"/>
                  <a:gd name="T20" fmla="+- 0 11339 11327"/>
                  <a:gd name="T21" fmla="*/ T20 w 306"/>
                  <a:gd name="T22" fmla="+- 0 3206 3111"/>
                  <a:gd name="T23" fmla="*/ 3206 h 310"/>
                  <a:gd name="T24" fmla="+- 0 11372 11327"/>
                  <a:gd name="T25" fmla="*/ T24 w 306"/>
                  <a:gd name="T26" fmla="+- 0 3157 3111"/>
                  <a:gd name="T27" fmla="*/ 3157 h 310"/>
                  <a:gd name="T28" fmla="+- 0 11420 11327"/>
                  <a:gd name="T29" fmla="*/ T28 w 306"/>
                  <a:gd name="T30" fmla="+- 0 3124 3111"/>
                  <a:gd name="T31" fmla="*/ 3124 h 310"/>
                  <a:gd name="T32" fmla="+- 0 11480 11327"/>
                  <a:gd name="T33" fmla="*/ T32 w 306"/>
                  <a:gd name="T34" fmla="+- 0 3111 3111"/>
                  <a:gd name="T35" fmla="*/ 3111 h 310"/>
                  <a:gd name="T36" fmla="+- 0 11539 11327"/>
                  <a:gd name="T37" fmla="*/ T36 w 306"/>
                  <a:gd name="T38" fmla="+- 0 3124 3111"/>
                  <a:gd name="T39" fmla="*/ 3124 h 310"/>
                  <a:gd name="T40" fmla="+- 0 11588 11327"/>
                  <a:gd name="T41" fmla="*/ T40 w 306"/>
                  <a:gd name="T42" fmla="+- 0 3157 3111"/>
                  <a:gd name="T43" fmla="*/ 3157 h 310"/>
                  <a:gd name="T44" fmla="+- 0 11620 11327"/>
                  <a:gd name="T45" fmla="*/ T44 w 306"/>
                  <a:gd name="T46" fmla="+- 0 3206 3111"/>
                  <a:gd name="T47" fmla="*/ 3206 h 310"/>
                  <a:gd name="T48" fmla="+- 0 11632 11327"/>
                  <a:gd name="T49" fmla="*/ T48 w 306"/>
                  <a:gd name="T50" fmla="+- 0 3266 3111"/>
                  <a:gd name="T51" fmla="*/ 3266 h 310"/>
                  <a:gd name="T52" fmla="+- 0 11620 11327"/>
                  <a:gd name="T53" fmla="*/ T52 w 306"/>
                  <a:gd name="T54" fmla="+- 0 3326 3111"/>
                  <a:gd name="T55" fmla="*/ 3326 h 310"/>
                  <a:gd name="T56" fmla="+- 0 11588 11327"/>
                  <a:gd name="T57" fmla="*/ T56 w 306"/>
                  <a:gd name="T58" fmla="+- 0 3376 3111"/>
                  <a:gd name="T59" fmla="*/ 3376 h 310"/>
                  <a:gd name="T60" fmla="+- 0 11539 11327"/>
                  <a:gd name="T61" fmla="*/ T60 w 306"/>
                  <a:gd name="T62" fmla="+- 0 3409 3111"/>
                  <a:gd name="T63" fmla="*/ 3409 h 310"/>
                  <a:gd name="T64" fmla="+- 0 11480 11327"/>
                  <a:gd name="T65" fmla="*/ T64 w 306"/>
                  <a:gd name="T66" fmla="+- 0 3421 3111"/>
                  <a:gd name="T67" fmla="*/ 3421 h 3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06" h="310">
                    <a:moveTo>
                      <a:pt x="153" y="310"/>
                    </a:moveTo>
                    <a:lnTo>
                      <a:pt x="93" y="298"/>
                    </a:lnTo>
                    <a:lnTo>
                      <a:pt x="45" y="265"/>
                    </a:lnTo>
                    <a:lnTo>
                      <a:pt x="12" y="215"/>
                    </a:lnTo>
                    <a:lnTo>
                      <a:pt x="0" y="155"/>
                    </a:lnTo>
                    <a:lnTo>
                      <a:pt x="12" y="95"/>
                    </a:lnTo>
                    <a:lnTo>
                      <a:pt x="45" y="46"/>
                    </a:lnTo>
                    <a:lnTo>
                      <a:pt x="93" y="13"/>
                    </a:lnTo>
                    <a:lnTo>
                      <a:pt x="153" y="0"/>
                    </a:lnTo>
                    <a:lnTo>
                      <a:pt x="212" y="13"/>
                    </a:lnTo>
                    <a:lnTo>
                      <a:pt x="261" y="46"/>
                    </a:lnTo>
                    <a:lnTo>
                      <a:pt x="293" y="95"/>
                    </a:lnTo>
                    <a:lnTo>
                      <a:pt x="305" y="155"/>
                    </a:lnTo>
                    <a:lnTo>
                      <a:pt x="293" y="215"/>
                    </a:lnTo>
                    <a:lnTo>
                      <a:pt x="261" y="265"/>
                    </a:lnTo>
                    <a:lnTo>
                      <a:pt x="212" y="298"/>
                    </a:lnTo>
                    <a:lnTo>
                      <a:pt x="153" y="31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4C84FFE-F473-4DDA-A71E-BD8917402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54" y="3854"/>
              <a:ext cx="1917" cy="659"/>
              <a:chOff x="13454" y="3854"/>
              <a:chExt cx="1917" cy="659"/>
            </a:xfrm>
          </p:grpSpPr>
          <p:sp>
            <p:nvSpPr>
              <p:cNvPr id="227" name="Freeform 194">
                <a:extLst>
                  <a:ext uri="{FF2B5EF4-FFF2-40B4-BE49-F238E27FC236}">
                    <a16:creationId xmlns:a16="http://schemas.microsoft.com/office/drawing/2014/main" xmlns="" id="{F44CF4D1-E80E-4CFF-92A5-249549663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" y="3854"/>
                <a:ext cx="1917" cy="659"/>
              </a:xfrm>
              <a:custGeom>
                <a:avLst/>
                <a:gdLst>
                  <a:gd name="T0" fmla="+- 0 15313 13454"/>
                  <a:gd name="T1" fmla="*/ T0 w 1917"/>
                  <a:gd name="T2" fmla="+- 0 4513 3854"/>
                  <a:gd name="T3" fmla="*/ 4513 h 659"/>
                  <a:gd name="T4" fmla="+- 0 13512 13454"/>
                  <a:gd name="T5" fmla="*/ T4 w 1917"/>
                  <a:gd name="T6" fmla="+- 0 4513 3854"/>
                  <a:gd name="T7" fmla="*/ 4513 h 659"/>
                  <a:gd name="T8" fmla="+- 0 13490 13454"/>
                  <a:gd name="T9" fmla="*/ T8 w 1917"/>
                  <a:gd name="T10" fmla="+- 0 4508 3854"/>
                  <a:gd name="T11" fmla="*/ 4508 h 659"/>
                  <a:gd name="T12" fmla="+- 0 13471 13454"/>
                  <a:gd name="T13" fmla="*/ T12 w 1917"/>
                  <a:gd name="T14" fmla="+- 0 4496 3854"/>
                  <a:gd name="T15" fmla="*/ 4496 h 659"/>
                  <a:gd name="T16" fmla="+- 0 13459 13454"/>
                  <a:gd name="T17" fmla="*/ T16 w 1917"/>
                  <a:gd name="T18" fmla="+- 0 4477 3854"/>
                  <a:gd name="T19" fmla="*/ 4477 h 659"/>
                  <a:gd name="T20" fmla="+- 0 13454 13454"/>
                  <a:gd name="T21" fmla="*/ T20 w 1917"/>
                  <a:gd name="T22" fmla="+- 0 4454 3854"/>
                  <a:gd name="T23" fmla="*/ 4454 h 659"/>
                  <a:gd name="T24" fmla="+- 0 13454 13454"/>
                  <a:gd name="T25" fmla="*/ T24 w 1917"/>
                  <a:gd name="T26" fmla="+- 0 3914 3854"/>
                  <a:gd name="T27" fmla="*/ 3914 h 659"/>
                  <a:gd name="T28" fmla="+- 0 13459 13454"/>
                  <a:gd name="T29" fmla="*/ T28 w 1917"/>
                  <a:gd name="T30" fmla="+- 0 3891 3854"/>
                  <a:gd name="T31" fmla="*/ 3891 h 659"/>
                  <a:gd name="T32" fmla="+- 0 13471 13454"/>
                  <a:gd name="T33" fmla="*/ T32 w 1917"/>
                  <a:gd name="T34" fmla="+- 0 3872 3854"/>
                  <a:gd name="T35" fmla="*/ 3872 h 659"/>
                  <a:gd name="T36" fmla="+- 0 13490 13454"/>
                  <a:gd name="T37" fmla="*/ T36 w 1917"/>
                  <a:gd name="T38" fmla="+- 0 3859 3854"/>
                  <a:gd name="T39" fmla="*/ 3859 h 659"/>
                  <a:gd name="T40" fmla="+- 0 13512 13454"/>
                  <a:gd name="T41" fmla="*/ T40 w 1917"/>
                  <a:gd name="T42" fmla="+- 0 3854 3854"/>
                  <a:gd name="T43" fmla="*/ 3854 h 659"/>
                  <a:gd name="T44" fmla="+- 0 15313 13454"/>
                  <a:gd name="T45" fmla="*/ T44 w 1917"/>
                  <a:gd name="T46" fmla="+- 0 3854 3854"/>
                  <a:gd name="T47" fmla="*/ 3854 h 659"/>
                  <a:gd name="T48" fmla="+- 0 15335 13454"/>
                  <a:gd name="T49" fmla="*/ T48 w 1917"/>
                  <a:gd name="T50" fmla="+- 0 3859 3854"/>
                  <a:gd name="T51" fmla="*/ 3859 h 659"/>
                  <a:gd name="T52" fmla="+- 0 15354 13454"/>
                  <a:gd name="T53" fmla="*/ T52 w 1917"/>
                  <a:gd name="T54" fmla="+- 0 3872 3854"/>
                  <a:gd name="T55" fmla="*/ 3872 h 659"/>
                  <a:gd name="T56" fmla="+- 0 15366 13454"/>
                  <a:gd name="T57" fmla="*/ T56 w 1917"/>
                  <a:gd name="T58" fmla="+- 0 3891 3854"/>
                  <a:gd name="T59" fmla="*/ 3891 h 659"/>
                  <a:gd name="T60" fmla="+- 0 15371 13454"/>
                  <a:gd name="T61" fmla="*/ T60 w 1917"/>
                  <a:gd name="T62" fmla="+- 0 3914 3854"/>
                  <a:gd name="T63" fmla="*/ 3914 h 659"/>
                  <a:gd name="T64" fmla="+- 0 15371 13454"/>
                  <a:gd name="T65" fmla="*/ T64 w 1917"/>
                  <a:gd name="T66" fmla="+- 0 4454 3854"/>
                  <a:gd name="T67" fmla="*/ 4454 h 659"/>
                  <a:gd name="T68" fmla="+- 0 15366 13454"/>
                  <a:gd name="T69" fmla="*/ T68 w 1917"/>
                  <a:gd name="T70" fmla="+- 0 4477 3854"/>
                  <a:gd name="T71" fmla="*/ 4477 h 659"/>
                  <a:gd name="T72" fmla="+- 0 15354 13454"/>
                  <a:gd name="T73" fmla="*/ T72 w 1917"/>
                  <a:gd name="T74" fmla="+- 0 4496 3854"/>
                  <a:gd name="T75" fmla="*/ 4496 h 659"/>
                  <a:gd name="T76" fmla="+- 0 15335 13454"/>
                  <a:gd name="T77" fmla="*/ T76 w 1917"/>
                  <a:gd name="T78" fmla="+- 0 4508 3854"/>
                  <a:gd name="T79" fmla="*/ 4508 h 659"/>
                  <a:gd name="T80" fmla="+- 0 15313 13454"/>
                  <a:gd name="T81" fmla="*/ T80 w 1917"/>
                  <a:gd name="T82" fmla="+- 0 4513 3854"/>
                  <a:gd name="T83" fmla="*/ 4513 h 6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917" h="659">
                    <a:moveTo>
                      <a:pt x="1859" y="659"/>
                    </a:moveTo>
                    <a:lnTo>
                      <a:pt x="58" y="659"/>
                    </a:lnTo>
                    <a:lnTo>
                      <a:pt x="36" y="654"/>
                    </a:lnTo>
                    <a:lnTo>
                      <a:pt x="17" y="642"/>
                    </a:lnTo>
                    <a:lnTo>
                      <a:pt x="5" y="623"/>
                    </a:lnTo>
                    <a:lnTo>
                      <a:pt x="0" y="600"/>
                    </a:lnTo>
                    <a:lnTo>
                      <a:pt x="0" y="60"/>
                    </a:lnTo>
                    <a:lnTo>
                      <a:pt x="5" y="37"/>
                    </a:lnTo>
                    <a:lnTo>
                      <a:pt x="17" y="18"/>
                    </a:lnTo>
                    <a:lnTo>
                      <a:pt x="36" y="5"/>
                    </a:lnTo>
                    <a:lnTo>
                      <a:pt x="58" y="0"/>
                    </a:lnTo>
                    <a:lnTo>
                      <a:pt x="1859" y="0"/>
                    </a:lnTo>
                    <a:lnTo>
                      <a:pt x="1881" y="5"/>
                    </a:lnTo>
                    <a:lnTo>
                      <a:pt x="1900" y="18"/>
                    </a:lnTo>
                    <a:lnTo>
                      <a:pt x="1912" y="37"/>
                    </a:lnTo>
                    <a:lnTo>
                      <a:pt x="1917" y="60"/>
                    </a:lnTo>
                    <a:lnTo>
                      <a:pt x="1917" y="600"/>
                    </a:lnTo>
                    <a:lnTo>
                      <a:pt x="1912" y="623"/>
                    </a:lnTo>
                    <a:lnTo>
                      <a:pt x="1900" y="642"/>
                    </a:lnTo>
                    <a:lnTo>
                      <a:pt x="1881" y="654"/>
                    </a:lnTo>
                    <a:lnTo>
                      <a:pt x="1859" y="659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D9ADE3B1-4C43-4999-BDDB-1E33B5AAA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5" y="2763"/>
              <a:ext cx="728" cy="1621"/>
              <a:chOff x="13265" y="2763"/>
              <a:chExt cx="728" cy="1621"/>
            </a:xfrm>
          </p:grpSpPr>
          <p:sp>
            <p:nvSpPr>
              <p:cNvPr id="226" name="Freeform 193">
                <a:extLst>
                  <a:ext uri="{FF2B5EF4-FFF2-40B4-BE49-F238E27FC236}">
                    <a16:creationId xmlns:a16="http://schemas.microsoft.com/office/drawing/2014/main" xmlns="" id="{71B1FB47-AB38-4CB2-AE46-88BF03863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5" y="2763"/>
                <a:ext cx="728" cy="1621"/>
              </a:xfrm>
              <a:custGeom>
                <a:avLst/>
                <a:gdLst>
                  <a:gd name="T0" fmla="+- 0 13933 13265"/>
                  <a:gd name="T1" fmla="*/ T0 w 728"/>
                  <a:gd name="T2" fmla="+- 0 4384 2763"/>
                  <a:gd name="T3" fmla="*/ 4384 h 1621"/>
                  <a:gd name="T4" fmla="+- 0 13323 13265"/>
                  <a:gd name="T5" fmla="*/ T4 w 728"/>
                  <a:gd name="T6" fmla="+- 0 4384 2763"/>
                  <a:gd name="T7" fmla="*/ 4384 h 1621"/>
                  <a:gd name="T8" fmla="+- 0 13300 13265"/>
                  <a:gd name="T9" fmla="*/ T8 w 728"/>
                  <a:gd name="T10" fmla="+- 0 4379 2763"/>
                  <a:gd name="T11" fmla="*/ 4379 h 1621"/>
                  <a:gd name="T12" fmla="+- 0 13282 13265"/>
                  <a:gd name="T13" fmla="*/ T12 w 728"/>
                  <a:gd name="T14" fmla="+- 0 4366 2763"/>
                  <a:gd name="T15" fmla="*/ 4366 h 1621"/>
                  <a:gd name="T16" fmla="+- 0 13269 13265"/>
                  <a:gd name="T17" fmla="*/ T16 w 728"/>
                  <a:gd name="T18" fmla="+- 0 4347 2763"/>
                  <a:gd name="T19" fmla="*/ 4347 h 1621"/>
                  <a:gd name="T20" fmla="+- 0 13265 13265"/>
                  <a:gd name="T21" fmla="*/ T20 w 728"/>
                  <a:gd name="T22" fmla="+- 0 4324 2763"/>
                  <a:gd name="T23" fmla="*/ 4324 h 1621"/>
                  <a:gd name="T24" fmla="+- 0 13265 13265"/>
                  <a:gd name="T25" fmla="*/ T24 w 728"/>
                  <a:gd name="T26" fmla="+- 0 2822 2763"/>
                  <a:gd name="T27" fmla="*/ 2822 h 1621"/>
                  <a:gd name="T28" fmla="+- 0 13269 13265"/>
                  <a:gd name="T29" fmla="*/ T28 w 728"/>
                  <a:gd name="T30" fmla="+- 0 2799 2763"/>
                  <a:gd name="T31" fmla="*/ 2799 h 1621"/>
                  <a:gd name="T32" fmla="+- 0 13282 13265"/>
                  <a:gd name="T33" fmla="*/ T32 w 728"/>
                  <a:gd name="T34" fmla="+- 0 2780 2763"/>
                  <a:gd name="T35" fmla="*/ 2780 h 1621"/>
                  <a:gd name="T36" fmla="+- 0 13300 13265"/>
                  <a:gd name="T37" fmla="*/ T36 w 728"/>
                  <a:gd name="T38" fmla="+- 0 2767 2763"/>
                  <a:gd name="T39" fmla="*/ 2767 h 1621"/>
                  <a:gd name="T40" fmla="+- 0 13323 13265"/>
                  <a:gd name="T41" fmla="*/ T40 w 728"/>
                  <a:gd name="T42" fmla="+- 0 2763 2763"/>
                  <a:gd name="T43" fmla="*/ 2763 h 1621"/>
                  <a:gd name="T44" fmla="+- 0 13933 13265"/>
                  <a:gd name="T45" fmla="*/ T44 w 728"/>
                  <a:gd name="T46" fmla="+- 0 2763 2763"/>
                  <a:gd name="T47" fmla="*/ 2763 h 1621"/>
                  <a:gd name="T48" fmla="+- 0 13956 13265"/>
                  <a:gd name="T49" fmla="*/ T48 w 728"/>
                  <a:gd name="T50" fmla="+- 0 2767 2763"/>
                  <a:gd name="T51" fmla="*/ 2767 h 1621"/>
                  <a:gd name="T52" fmla="+- 0 13974 13265"/>
                  <a:gd name="T53" fmla="*/ T52 w 728"/>
                  <a:gd name="T54" fmla="+- 0 2780 2763"/>
                  <a:gd name="T55" fmla="*/ 2780 h 1621"/>
                  <a:gd name="T56" fmla="+- 0 13987 13265"/>
                  <a:gd name="T57" fmla="*/ T56 w 728"/>
                  <a:gd name="T58" fmla="+- 0 2799 2763"/>
                  <a:gd name="T59" fmla="*/ 2799 h 1621"/>
                  <a:gd name="T60" fmla="+- 0 13992 13265"/>
                  <a:gd name="T61" fmla="*/ T60 w 728"/>
                  <a:gd name="T62" fmla="+- 0 2822 2763"/>
                  <a:gd name="T63" fmla="*/ 2822 h 1621"/>
                  <a:gd name="T64" fmla="+- 0 13992 13265"/>
                  <a:gd name="T65" fmla="*/ T64 w 728"/>
                  <a:gd name="T66" fmla="+- 0 4324 2763"/>
                  <a:gd name="T67" fmla="*/ 4324 h 1621"/>
                  <a:gd name="T68" fmla="+- 0 13987 13265"/>
                  <a:gd name="T69" fmla="*/ T68 w 728"/>
                  <a:gd name="T70" fmla="+- 0 4347 2763"/>
                  <a:gd name="T71" fmla="*/ 4347 h 1621"/>
                  <a:gd name="T72" fmla="+- 0 13974 13265"/>
                  <a:gd name="T73" fmla="*/ T72 w 728"/>
                  <a:gd name="T74" fmla="+- 0 4366 2763"/>
                  <a:gd name="T75" fmla="*/ 4366 h 1621"/>
                  <a:gd name="T76" fmla="+- 0 13956 13265"/>
                  <a:gd name="T77" fmla="*/ T76 w 728"/>
                  <a:gd name="T78" fmla="+- 0 4379 2763"/>
                  <a:gd name="T79" fmla="*/ 4379 h 1621"/>
                  <a:gd name="T80" fmla="+- 0 13933 13265"/>
                  <a:gd name="T81" fmla="*/ T80 w 728"/>
                  <a:gd name="T82" fmla="+- 0 4384 2763"/>
                  <a:gd name="T83" fmla="*/ 4384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28" h="1621">
                    <a:moveTo>
                      <a:pt x="668" y="1621"/>
                    </a:moveTo>
                    <a:lnTo>
                      <a:pt x="58" y="1621"/>
                    </a:lnTo>
                    <a:lnTo>
                      <a:pt x="35" y="1616"/>
                    </a:lnTo>
                    <a:lnTo>
                      <a:pt x="17" y="1603"/>
                    </a:lnTo>
                    <a:lnTo>
                      <a:pt x="4" y="1584"/>
                    </a:lnTo>
                    <a:lnTo>
                      <a:pt x="0" y="1561"/>
                    </a:lnTo>
                    <a:lnTo>
                      <a:pt x="0" y="59"/>
                    </a:lnTo>
                    <a:lnTo>
                      <a:pt x="4" y="36"/>
                    </a:lnTo>
                    <a:lnTo>
                      <a:pt x="17" y="17"/>
                    </a:lnTo>
                    <a:lnTo>
                      <a:pt x="35" y="4"/>
                    </a:lnTo>
                    <a:lnTo>
                      <a:pt x="58" y="0"/>
                    </a:lnTo>
                    <a:lnTo>
                      <a:pt x="668" y="0"/>
                    </a:lnTo>
                    <a:lnTo>
                      <a:pt x="691" y="4"/>
                    </a:lnTo>
                    <a:lnTo>
                      <a:pt x="709" y="17"/>
                    </a:lnTo>
                    <a:lnTo>
                      <a:pt x="722" y="36"/>
                    </a:lnTo>
                    <a:lnTo>
                      <a:pt x="727" y="59"/>
                    </a:lnTo>
                    <a:lnTo>
                      <a:pt x="727" y="1561"/>
                    </a:lnTo>
                    <a:lnTo>
                      <a:pt x="722" y="1584"/>
                    </a:lnTo>
                    <a:lnTo>
                      <a:pt x="709" y="1603"/>
                    </a:lnTo>
                    <a:lnTo>
                      <a:pt x="691" y="1616"/>
                    </a:lnTo>
                    <a:lnTo>
                      <a:pt x="668" y="1621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010F239E-3FA5-4B28-9B19-69C7FDE05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15" y="2957"/>
              <a:ext cx="425" cy="597"/>
              <a:chOff x="13415" y="2957"/>
              <a:chExt cx="425" cy="597"/>
            </a:xfrm>
          </p:grpSpPr>
          <p:sp>
            <p:nvSpPr>
              <p:cNvPr id="225" name="Freeform 192">
                <a:extLst>
                  <a:ext uri="{FF2B5EF4-FFF2-40B4-BE49-F238E27FC236}">
                    <a16:creationId xmlns:a16="http://schemas.microsoft.com/office/drawing/2014/main" xmlns="" id="{D3E3D47F-3395-4804-8F9B-B84FB7CF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5" y="2957"/>
                <a:ext cx="425" cy="597"/>
              </a:xfrm>
              <a:custGeom>
                <a:avLst/>
                <a:gdLst>
                  <a:gd name="T0" fmla="+- 0 13780 13415"/>
                  <a:gd name="T1" fmla="*/ T0 w 425"/>
                  <a:gd name="T2" fmla="+- 0 3553 2957"/>
                  <a:gd name="T3" fmla="*/ 3553 h 597"/>
                  <a:gd name="T4" fmla="+- 0 13473 13415"/>
                  <a:gd name="T5" fmla="*/ T4 w 425"/>
                  <a:gd name="T6" fmla="+- 0 3553 2957"/>
                  <a:gd name="T7" fmla="*/ 3553 h 597"/>
                  <a:gd name="T8" fmla="+- 0 13450 13415"/>
                  <a:gd name="T9" fmla="*/ T8 w 425"/>
                  <a:gd name="T10" fmla="+- 0 3548 2957"/>
                  <a:gd name="T11" fmla="*/ 3548 h 597"/>
                  <a:gd name="T12" fmla="+- 0 13432 13415"/>
                  <a:gd name="T13" fmla="*/ T12 w 425"/>
                  <a:gd name="T14" fmla="+- 0 3535 2957"/>
                  <a:gd name="T15" fmla="*/ 3535 h 597"/>
                  <a:gd name="T16" fmla="+- 0 13419 13415"/>
                  <a:gd name="T17" fmla="*/ T16 w 425"/>
                  <a:gd name="T18" fmla="+- 0 3517 2957"/>
                  <a:gd name="T19" fmla="*/ 3517 h 597"/>
                  <a:gd name="T20" fmla="+- 0 13415 13415"/>
                  <a:gd name="T21" fmla="*/ T20 w 425"/>
                  <a:gd name="T22" fmla="+- 0 3494 2957"/>
                  <a:gd name="T23" fmla="*/ 3494 h 597"/>
                  <a:gd name="T24" fmla="+- 0 13415 13415"/>
                  <a:gd name="T25" fmla="*/ T24 w 425"/>
                  <a:gd name="T26" fmla="+- 0 3016 2957"/>
                  <a:gd name="T27" fmla="*/ 3016 h 597"/>
                  <a:gd name="T28" fmla="+- 0 13419 13415"/>
                  <a:gd name="T29" fmla="*/ T28 w 425"/>
                  <a:gd name="T30" fmla="+- 0 2993 2957"/>
                  <a:gd name="T31" fmla="*/ 2993 h 597"/>
                  <a:gd name="T32" fmla="+- 0 13432 13415"/>
                  <a:gd name="T33" fmla="*/ T32 w 425"/>
                  <a:gd name="T34" fmla="+- 0 2974 2957"/>
                  <a:gd name="T35" fmla="*/ 2974 h 597"/>
                  <a:gd name="T36" fmla="+- 0 13450 13415"/>
                  <a:gd name="T37" fmla="*/ T36 w 425"/>
                  <a:gd name="T38" fmla="+- 0 2961 2957"/>
                  <a:gd name="T39" fmla="*/ 2961 h 597"/>
                  <a:gd name="T40" fmla="+- 0 13473 13415"/>
                  <a:gd name="T41" fmla="*/ T40 w 425"/>
                  <a:gd name="T42" fmla="+- 0 2957 2957"/>
                  <a:gd name="T43" fmla="*/ 2957 h 597"/>
                  <a:gd name="T44" fmla="+- 0 13780 13415"/>
                  <a:gd name="T45" fmla="*/ T44 w 425"/>
                  <a:gd name="T46" fmla="+- 0 2957 2957"/>
                  <a:gd name="T47" fmla="*/ 2957 h 597"/>
                  <a:gd name="T48" fmla="+- 0 13803 13415"/>
                  <a:gd name="T49" fmla="*/ T48 w 425"/>
                  <a:gd name="T50" fmla="+- 0 2961 2957"/>
                  <a:gd name="T51" fmla="*/ 2961 h 597"/>
                  <a:gd name="T52" fmla="+- 0 13822 13415"/>
                  <a:gd name="T53" fmla="*/ T52 w 425"/>
                  <a:gd name="T54" fmla="+- 0 2974 2957"/>
                  <a:gd name="T55" fmla="*/ 2974 h 597"/>
                  <a:gd name="T56" fmla="+- 0 13834 13415"/>
                  <a:gd name="T57" fmla="*/ T56 w 425"/>
                  <a:gd name="T58" fmla="+- 0 2993 2957"/>
                  <a:gd name="T59" fmla="*/ 2993 h 597"/>
                  <a:gd name="T60" fmla="+- 0 13839 13415"/>
                  <a:gd name="T61" fmla="*/ T60 w 425"/>
                  <a:gd name="T62" fmla="+- 0 3016 2957"/>
                  <a:gd name="T63" fmla="*/ 3016 h 597"/>
                  <a:gd name="T64" fmla="+- 0 13839 13415"/>
                  <a:gd name="T65" fmla="*/ T64 w 425"/>
                  <a:gd name="T66" fmla="+- 0 3494 2957"/>
                  <a:gd name="T67" fmla="*/ 3494 h 597"/>
                  <a:gd name="T68" fmla="+- 0 13834 13415"/>
                  <a:gd name="T69" fmla="*/ T68 w 425"/>
                  <a:gd name="T70" fmla="+- 0 3517 2957"/>
                  <a:gd name="T71" fmla="*/ 3517 h 597"/>
                  <a:gd name="T72" fmla="+- 0 13822 13415"/>
                  <a:gd name="T73" fmla="*/ T72 w 425"/>
                  <a:gd name="T74" fmla="+- 0 3535 2957"/>
                  <a:gd name="T75" fmla="*/ 3535 h 597"/>
                  <a:gd name="T76" fmla="+- 0 13803 13415"/>
                  <a:gd name="T77" fmla="*/ T76 w 425"/>
                  <a:gd name="T78" fmla="+- 0 3548 2957"/>
                  <a:gd name="T79" fmla="*/ 3548 h 597"/>
                  <a:gd name="T80" fmla="+- 0 13780 13415"/>
                  <a:gd name="T81" fmla="*/ T80 w 425"/>
                  <a:gd name="T82" fmla="+- 0 3553 2957"/>
                  <a:gd name="T83" fmla="*/ 3553 h 5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425" h="597">
                    <a:moveTo>
                      <a:pt x="365" y="596"/>
                    </a:moveTo>
                    <a:lnTo>
                      <a:pt x="58" y="596"/>
                    </a:lnTo>
                    <a:lnTo>
                      <a:pt x="35" y="591"/>
                    </a:lnTo>
                    <a:lnTo>
                      <a:pt x="17" y="578"/>
                    </a:lnTo>
                    <a:lnTo>
                      <a:pt x="4" y="560"/>
                    </a:lnTo>
                    <a:lnTo>
                      <a:pt x="0" y="537"/>
                    </a:lnTo>
                    <a:lnTo>
                      <a:pt x="0" y="59"/>
                    </a:lnTo>
                    <a:lnTo>
                      <a:pt x="4" y="36"/>
                    </a:lnTo>
                    <a:lnTo>
                      <a:pt x="17" y="17"/>
                    </a:lnTo>
                    <a:lnTo>
                      <a:pt x="35" y="4"/>
                    </a:lnTo>
                    <a:lnTo>
                      <a:pt x="58" y="0"/>
                    </a:lnTo>
                    <a:lnTo>
                      <a:pt x="365" y="0"/>
                    </a:lnTo>
                    <a:lnTo>
                      <a:pt x="388" y="4"/>
                    </a:lnTo>
                    <a:lnTo>
                      <a:pt x="407" y="17"/>
                    </a:lnTo>
                    <a:lnTo>
                      <a:pt x="419" y="36"/>
                    </a:lnTo>
                    <a:lnTo>
                      <a:pt x="424" y="59"/>
                    </a:lnTo>
                    <a:lnTo>
                      <a:pt x="424" y="537"/>
                    </a:lnTo>
                    <a:lnTo>
                      <a:pt x="419" y="560"/>
                    </a:lnTo>
                    <a:lnTo>
                      <a:pt x="407" y="578"/>
                    </a:lnTo>
                    <a:lnTo>
                      <a:pt x="388" y="591"/>
                    </a:lnTo>
                    <a:lnTo>
                      <a:pt x="365" y="596"/>
                    </a:lnTo>
                    <a:close/>
                  </a:path>
                </a:pathLst>
              </a:custGeom>
              <a:solidFill>
                <a:srgbClr val="B6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E266CAB1-17E1-4504-9A10-7CC667B92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19" y="2943"/>
              <a:ext cx="238" cy="634"/>
              <a:chOff x="13119" y="2943"/>
              <a:chExt cx="238" cy="634"/>
            </a:xfrm>
          </p:grpSpPr>
          <p:sp>
            <p:nvSpPr>
              <p:cNvPr id="224" name="Freeform 191">
                <a:extLst>
                  <a:ext uri="{FF2B5EF4-FFF2-40B4-BE49-F238E27FC236}">
                    <a16:creationId xmlns:a16="http://schemas.microsoft.com/office/drawing/2014/main" xmlns="" id="{C8A6B6E5-5FD1-47C1-A879-C81EA584D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9" y="2943"/>
                <a:ext cx="238" cy="634"/>
              </a:xfrm>
              <a:custGeom>
                <a:avLst/>
                <a:gdLst>
                  <a:gd name="T0" fmla="+- 0 13356 13119"/>
                  <a:gd name="T1" fmla="*/ T0 w 238"/>
                  <a:gd name="T2" fmla="+- 0 3576 2943"/>
                  <a:gd name="T3" fmla="*/ 3576 h 634"/>
                  <a:gd name="T4" fmla="+- 0 13119 13119"/>
                  <a:gd name="T5" fmla="*/ T4 w 238"/>
                  <a:gd name="T6" fmla="+- 0 3576 2943"/>
                  <a:gd name="T7" fmla="*/ 3576 h 634"/>
                  <a:gd name="T8" fmla="+- 0 13269 13119"/>
                  <a:gd name="T9" fmla="*/ T8 w 238"/>
                  <a:gd name="T10" fmla="+- 0 2946 2943"/>
                  <a:gd name="T11" fmla="*/ 2946 h 634"/>
                  <a:gd name="T12" fmla="+- 0 13271 13119"/>
                  <a:gd name="T13" fmla="*/ T12 w 238"/>
                  <a:gd name="T14" fmla="+- 0 2943 2943"/>
                  <a:gd name="T15" fmla="*/ 2943 h 634"/>
                  <a:gd name="T16" fmla="+- 0 13278 13119"/>
                  <a:gd name="T17" fmla="*/ T16 w 238"/>
                  <a:gd name="T18" fmla="+- 0 2945 2943"/>
                  <a:gd name="T19" fmla="*/ 2945 h 634"/>
                  <a:gd name="T20" fmla="+- 0 13284 13119"/>
                  <a:gd name="T21" fmla="*/ T20 w 238"/>
                  <a:gd name="T22" fmla="+- 0 2946 2943"/>
                  <a:gd name="T23" fmla="*/ 2946 h 634"/>
                  <a:gd name="T24" fmla="+- 0 13356 13119"/>
                  <a:gd name="T25" fmla="*/ T24 w 238"/>
                  <a:gd name="T26" fmla="+- 0 2946 2943"/>
                  <a:gd name="T27" fmla="*/ 2946 h 634"/>
                  <a:gd name="T28" fmla="+- 0 13356 13119"/>
                  <a:gd name="T29" fmla="*/ T28 w 238"/>
                  <a:gd name="T30" fmla="+- 0 3576 2943"/>
                  <a:gd name="T31" fmla="*/ 3576 h 6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38" h="634">
                    <a:moveTo>
                      <a:pt x="237" y="633"/>
                    </a:moveTo>
                    <a:lnTo>
                      <a:pt x="0" y="633"/>
                    </a:lnTo>
                    <a:lnTo>
                      <a:pt x="150" y="3"/>
                    </a:lnTo>
                    <a:lnTo>
                      <a:pt x="152" y="0"/>
                    </a:lnTo>
                    <a:lnTo>
                      <a:pt x="159" y="2"/>
                    </a:lnTo>
                    <a:lnTo>
                      <a:pt x="165" y="3"/>
                    </a:lnTo>
                    <a:lnTo>
                      <a:pt x="237" y="3"/>
                    </a:lnTo>
                    <a:lnTo>
                      <a:pt x="237" y="633"/>
                    </a:lnTo>
                    <a:close/>
                  </a:path>
                </a:pathLst>
              </a:custGeom>
              <a:solidFill>
                <a:srgbClr val="B6C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D27581CE-3E72-4210-BACE-38DAEF3AD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7" y="3568"/>
              <a:ext cx="886" cy="813"/>
              <a:chOff x="13087" y="3568"/>
              <a:chExt cx="886" cy="813"/>
            </a:xfrm>
          </p:grpSpPr>
          <p:sp>
            <p:nvSpPr>
              <p:cNvPr id="223" name="Freeform 190">
                <a:extLst>
                  <a:ext uri="{FF2B5EF4-FFF2-40B4-BE49-F238E27FC236}">
                    <a16:creationId xmlns:a16="http://schemas.microsoft.com/office/drawing/2014/main" xmlns="" id="{B28C8435-D7C1-456A-B9D3-FAD437E52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7" y="3568"/>
                <a:ext cx="886" cy="813"/>
              </a:xfrm>
              <a:custGeom>
                <a:avLst/>
                <a:gdLst>
                  <a:gd name="T0" fmla="+- 0 13914 13087"/>
                  <a:gd name="T1" fmla="*/ T0 w 886"/>
                  <a:gd name="T2" fmla="+- 0 4381 3568"/>
                  <a:gd name="T3" fmla="*/ 4381 h 813"/>
                  <a:gd name="T4" fmla="+- 0 13145 13087"/>
                  <a:gd name="T5" fmla="*/ T4 w 886"/>
                  <a:gd name="T6" fmla="+- 0 4381 3568"/>
                  <a:gd name="T7" fmla="*/ 4381 h 813"/>
                  <a:gd name="T8" fmla="+- 0 13123 13087"/>
                  <a:gd name="T9" fmla="*/ T8 w 886"/>
                  <a:gd name="T10" fmla="+- 0 4376 3568"/>
                  <a:gd name="T11" fmla="*/ 4376 h 813"/>
                  <a:gd name="T12" fmla="+- 0 13104 13087"/>
                  <a:gd name="T13" fmla="*/ T12 w 886"/>
                  <a:gd name="T14" fmla="+- 0 4364 3568"/>
                  <a:gd name="T15" fmla="*/ 4364 h 813"/>
                  <a:gd name="T16" fmla="+- 0 13092 13087"/>
                  <a:gd name="T17" fmla="*/ T16 w 886"/>
                  <a:gd name="T18" fmla="+- 0 4345 3568"/>
                  <a:gd name="T19" fmla="*/ 4345 h 813"/>
                  <a:gd name="T20" fmla="+- 0 13087 13087"/>
                  <a:gd name="T21" fmla="*/ T20 w 886"/>
                  <a:gd name="T22" fmla="+- 0 4322 3568"/>
                  <a:gd name="T23" fmla="*/ 4322 h 813"/>
                  <a:gd name="T24" fmla="+- 0 13087 13087"/>
                  <a:gd name="T25" fmla="*/ T24 w 886"/>
                  <a:gd name="T26" fmla="+- 0 3628 3568"/>
                  <a:gd name="T27" fmla="*/ 3628 h 813"/>
                  <a:gd name="T28" fmla="+- 0 13092 13087"/>
                  <a:gd name="T29" fmla="*/ T28 w 886"/>
                  <a:gd name="T30" fmla="+- 0 3605 3568"/>
                  <a:gd name="T31" fmla="*/ 3605 h 813"/>
                  <a:gd name="T32" fmla="+- 0 13104 13087"/>
                  <a:gd name="T33" fmla="*/ T32 w 886"/>
                  <a:gd name="T34" fmla="+- 0 3586 3568"/>
                  <a:gd name="T35" fmla="*/ 3586 h 813"/>
                  <a:gd name="T36" fmla="+- 0 13123 13087"/>
                  <a:gd name="T37" fmla="*/ T36 w 886"/>
                  <a:gd name="T38" fmla="+- 0 3573 3568"/>
                  <a:gd name="T39" fmla="*/ 3573 h 813"/>
                  <a:gd name="T40" fmla="+- 0 13145 13087"/>
                  <a:gd name="T41" fmla="*/ T40 w 886"/>
                  <a:gd name="T42" fmla="+- 0 3568 3568"/>
                  <a:gd name="T43" fmla="*/ 3568 h 813"/>
                  <a:gd name="T44" fmla="+- 0 13914 13087"/>
                  <a:gd name="T45" fmla="*/ T44 w 886"/>
                  <a:gd name="T46" fmla="+- 0 3568 3568"/>
                  <a:gd name="T47" fmla="*/ 3568 h 813"/>
                  <a:gd name="T48" fmla="+- 0 13937 13087"/>
                  <a:gd name="T49" fmla="*/ T48 w 886"/>
                  <a:gd name="T50" fmla="+- 0 3573 3568"/>
                  <a:gd name="T51" fmla="*/ 3573 h 813"/>
                  <a:gd name="T52" fmla="+- 0 13955 13087"/>
                  <a:gd name="T53" fmla="*/ T52 w 886"/>
                  <a:gd name="T54" fmla="+- 0 3586 3568"/>
                  <a:gd name="T55" fmla="*/ 3586 h 813"/>
                  <a:gd name="T56" fmla="+- 0 13968 13087"/>
                  <a:gd name="T57" fmla="*/ T56 w 886"/>
                  <a:gd name="T58" fmla="+- 0 3605 3568"/>
                  <a:gd name="T59" fmla="*/ 3605 h 813"/>
                  <a:gd name="T60" fmla="+- 0 13972 13087"/>
                  <a:gd name="T61" fmla="*/ T60 w 886"/>
                  <a:gd name="T62" fmla="+- 0 3628 3568"/>
                  <a:gd name="T63" fmla="*/ 3628 h 813"/>
                  <a:gd name="T64" fmla="+- 0 13972 13087"/>
                  <a:gd name="T65" fmla="*/ T64 w 886"/>
                  <a:gd name="T66" fmla="+- 0 4322 3568"/>
                  <a:gd name="T67" fmla="*/ 4322 h 813"/>
                  <a:gd name="T68" fmla="+- 0 13968 13087"/>
                  <a:gd name="T69" fmla="*/ T68 w 886"/>
                  <a:gd name="T70" fmla="+- 0 4345 3568"/>
                  <a:gd name="T71" fmla="*/ 4345 h 813"/>
                  <a:gd name="T72" fmla="+- 0 13955 13087"/>
                  <a:gd name="T73" fmla="*/ T72 w 886"/>
                  <a:gd name="T74" fmla="+- 0 4364 3568"/>
                  <a:gd name="T75" fmla="*/ 4364 h 813"/>
                  <a:gd name="T76" fmla="+- 0 13937 13087"/>
                  <a:gd name="T77" fmla="*/ T76 w 886"/>
                  <a:gd name="T78" fmla="+- 0 4376 3568"/>
                  <a:gd name="T79" fmla="*/ 4376 h 813"/>
                  <a:gd name="T80" fmla="+- 0 13914 13087"/>
                  <a:gd name="T81" fmla="*/ T80 w 886"/>
                  <a:gd name="T82" fmla="+- 0 4381 3568"/>
                  <a:gd name="T83" fmla="*/ 4381 h 8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86" h="813">
                    <a:moveTo>
                      <a:pt x="827" y="813"/>
                    </a:moveTo>
                    <a:lnTo>
                      <a:pt x="58" y="813"/>
                    </a:lnTo>
                    <a:lnTo>
                      <a:pt x="36" y="808"/>
                    </a:lnTo>
                    <a:lnTo>
                      <a:pt x="17" y="796"/>
                    </a:lnTo>
                    <a:lnTo>
                      <a:pt x="5" y="777"/>
                    </a:lnTo>
                    <a:lnTo>
                      <a:pt x="0" y="754"/>
                    </a:lnTo>
                    <a:lnTo>
                      <a:pt x="0" y="60"/>
                    </a:lnTo>
                    <a:lnTo>
                      <a:pt x="5" y="37"/>
                    </a:lnTo>
                    <a:lnTo>
                      <a:pt x="17" y="18"/>
                    </a:lnTo>
                    <a:lnTo>
                      <a:pt x="36" y="5"/>
                    </a:lnTo>
                    <a:lnTo>
                      <a:pt x="58" y="0"/>
                    </a:lnTo>
                    <a:lnTo>
                      <a:pt x="827" y="0"/>
                    </a:lnTo>
                    <a:lnTo>
                      <a:pt x="850" y="5"/>
                    </a:lnTo>
                    <a:lnTo>
                      <a:pt x="868" y="18"/>
                    </a:lnTo>
                    <a:lnTo>
                      <a:pt x="881" y="37"/>
                    </a:lnTo>
                    <a:lnTo>
                      <a:pt x="885" y="60"/>
                    </a:lnTo>
                    <a:lnTo>
                      <a:pt x="885" y="754"/>
                    </a:lnTo>
                    <a:lnTo>
                      <a:pt x="881" y="777"/>
                    </a:lnTo>
                    <a:lnTo>
                      <a:pt x="868" y="796"/>
                    </a:lnTo>
                    <a:lnTo>
                      <a:pt x="850" y="808"/>
                    </a:lnTo>
                    <a:lnTo>
                      <a:pt x="827" y="813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90909618-1E9D-41BA-A273-AD10E5FF1F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5" y="4199"/>
              <a:ext cx="2322" cy="245"/>
              <a:chOff x="12955" y="4199"/>
              <a:chExt cx="2322" cy="245"/>
            </a:xfrm>
          </p:grpSpPr>
          <p:sp>
            <p:nvSpPr>
              <p:cNvPr id="221" name="Freeform 188">
                <a:extLst>
                  <a:ext uri="{FF2B5EF4-FFF2-40B4-BE49-F238E27FC236}">
                    <a16:creationId xmlns:a16="http://schemas.microsoft.com/office/drawing/2014/main" xmlns="" id="{BA1AEA46-2520-465B-B9E0-0231F2141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1" y="4344"/>
                <a:ext cx="1966" cy="100"/>
              </a:xfrm>
              <a:custGeom>
                <a:avLst/>
                <a:gdLst>
                  <a:gd name="T0" fmla="+- 0 15265 13311"/>
                  <a:gd name="T1" fmla="*/ T0 w 1966"/>
                  <a:gd name="T2" fmla="+- 0 4444 4344"/>
                  <a:gd name="T3" fmla="*/ 4444 h 100"/>
                  <a:gd name="T4" fmla="+- 0 13322 13311"/>
                  <a:gd name="T5" fmla="*/ T4 w 1966"/>
                  <a:gd name="T6" fmla="+- 0 4444 4344"/>
                  <a:gd name="T7" fmla="*/ 4444 h 100"/>
                  <a:gd name="T8" fmla="+- 0 13311 13311"/>
                  <a:gd name="T9" fmla="*/ T8 w 1966"/>
                  <a:gd name="T10" fmla="+- 0 4432 4344"/>
                  <a:gd name="T11" fmla="*/ 4432 h 100"/>
                  <a:gd name="T12" fmla="+- 0 13311 13311"/>
                  <a:gd name="T13" fmla="*/ T12 w 1966"/>
                  <a:gd name="T14" fmla="+- 0 4356 4344"/>
                  <a:gd name="T15" fmla="*/ 4356 h 100"/>
                  <a:gd name="T16" fmla="+- 0 13322 13311"/>
                  <a:gd name="T17" fmla="*/ T16 w 1966"/>
                  <a:gd name="T18" fmla="+- 0 4344 4344"/>
                  <a:gd name="T19" fmla="*/ 4344 h 100"/>
                  <a:gd name="T20" fmla="+- 0 15265 13311"/>
                  <a:gd name="T21" fmla="*/ T20 w 1966"/>
                  <a:gd name="T22" fmla="+- 0 4344 4344"/>
                  <a:gd name="T23" fmla="*/ 4344 h 100"/>
                  <a:gd name="T24" fmla="+- 0 15277 13311"/>
                  <a:gd name="T25" fmla="*/ T24 w 1966"/>
                  <a:gd name="T26" fmla="+- 0 4356 4344"/>
                  <a:gd name="T27" fmla="*/ 4356 h 100"/>
                  <a:gd name="T28" fmla="+- 0 15277 13311"/>
                  <a:gd name="T29" fmla="*/ T28 w 1966"/>
                  <a:gd name="T30" fmla="+- 0 4432 4344"/>
                  <a:gd name="T31" fmla="*/ 4432 h 100"/>
                  <a:gd name="T32" fmla="+- 0 15265 13311"/>
                  <a:gd name="T33" fmla="*/ T32 w 1966"/>
                  <a:gd name="T34" fmla="+- 0 4444 4344"/>
                  <a:gd name="T35" fmla="*/ 4444 h 1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966" h="100">
                    <a:moveTo>
                      <a:pt x="1954" y="100"/>
                    </a:moveTo>
                    <a:lnTo>
                      <a:pt x="11" y="100"/>
                    </a:lnTo>
                    <a:lnTo>
                      <a:pt x="0" y="88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954" y="0"/>
                    </a:lnTo>
                    <a:lnTo>
                      <a:pt x="1966" y="12"/>
                    </a:lnTo>
                    <a:lnTo>
                      <a:pt x="1966" y="88"/>
                    </a:lnTo>
                    <a:lnTo>
                      <a:pt x="1954" y="10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xmlns="" id="{F804E0C1-8DAF-48B1-A027-F684C71771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5" y="4199"/>
                <a:ext cx="32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28BC5C83-6ED2-4402-AF09-C83B7EE1D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19" y="4199"/>
              <a:ext cx="405" cy="243"/>
              <a:chOff x="15119" y="4199"/>
              <a:chExt cx="405" cy="243"/>
            </a:xfrm>
          </p:grpSpPr>
          <p:sp>
            <p:nvSpPr>
              <p:cNvPr id="220" name="Freeform 187">
                <a:extLst>
                  <a:ext uri="{FF2B5EF4-FFF2-40B4-BE49-F238E27FC236}">
                    <a16:creationId xmlns:a16="http://schemas.microsoft.com/office/drawing/2014/main" xmlns="" id="{0EEB973C-65D3-4529-9D85-6D2B3946B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9" y="4199"/>
                <a:ext cx="405" cy="243"/>
              </a:xfrm>
              <a:custGeom>
                <a:avLst/>
                <a:gdLst>
                  <a:gd name="T0" fmla="+- 0 15473 15119"/>
                  <a:gd name="T1" fmla="*/ T0 w 405"/>
                  <a:gd name="T2" fmla="+- 0 4441 4199"/>
                  <a:gd name="T3" fmla="*/ 4441 h 243"/>
                  <a:gd name="T4" fmla="+- 0 15168 15119"/>
                  <a:gd name="T5" fmla="*/ T4 w 405"/>
                  <a:gd name="T6" fmla="+- 0 4441 4199"/>
                  <a:gd name="T7" fmla="*/ 4441 h 243"/>
                  <a:gd name="T8" fmla="+- 0 15149 15119"/>
                  <a:gd name="T9" fmla="*/ T8 w 405"/>
                  <a:gd name="T10" fmla="+- 0 4437 4199"/>
                  <a:gd name="T11" fmla="*/ 4437 h 243"/>
                  <a:gd name="T12" fmla="+- 0 15133 15119"/>
                  <a:gd name="T13" fmla="*/ T12 w 405"/>
                  <a:gd name="T14" fmla="+- 0 4426 4199"/>
                  <a:gd name="T15" fmla="*/ 4426 h 243"/>
                  <a:gd name="T16" fmla="+- 0 15123 15119"/>
                  <a:gd name="T17" fmla="*/ T16 w 405"/>
                  <a:gd name="T18" fmla="+- 0 4410 4199"/>
                  <a:gd name="T19" fmla="*/ 4410 h 243"/>
                  <a:gd name="T20" fmla="+- 0 15119 15119"/>
                  <a:gd name="T21" fmla="*/ T20 w 405"/>
                  <a:gd name="T22" fmla="+- 0 4391 4199"/>
                  <a:gd name="T23" fmla="*/ 4391 h 243"/>
                  <a:gd name="T24" fmla="+- 0 15119 15119"/>
                  <a:gd name="T25" fmla="*/ T24 w 405"/>
                  <a:gd name="T26" fmla="+- 0 4249 4199"/>
                  <a:gd name="T27" fmla="*/ 4249 h 243"/>
                  <a:gd name="T28" fmla="+- 0 15123 15119"/>
                  <a:gd name="T29" fmla="*/ T28 w 405"/>
                  <a:gd name="T30" fmla="+- 0 4230 4199"/>
                  <a:gd name="T31" fmla="*/ 4230 h 243"/>
                  <a:gd name="T32" fmla="+- 0 15133 15119"/>
                  <a:gd name="T33" fmla="*/ T32 w 405"/>
                  <a:gd name="T34" fmla="+- 0 4214 4199"/>
                  <a:gd name="T35" fmla="*/ 4214 h 243"/>
                  <a:gd name="T36" fmla="+- 0 15149 15119"/>
                  <a:gd name="T37" fmla="*/ T36 w 405"/>
                  <a:gd name="T38" fmla="+- 0 4203 4199"/>
                  <a:gd name="T39" fmla="*/ 4203 h 243"/>
                  <a:gd name="T40" fmla="+- 0 15168 15119"/>
                  <a:gd name="T41" fmla="*/ T40 w 405"/>
                  <a:gd name="T42" fmla="+- 0 4199 4199"/>
                  <a:gd name="T43" fmla="*/ 4199 h 243"/>
                  <a:gd name="T44" fmla="+- 0 15473 15119"/>
                  <a:gd name="T45" fmla="*/ T44 w 405"/>
                  <a:gd name="T46" fmla="+- 0 4199 4199"/>
                  <a:gd name="T47" fmla="*/ 4199 h 243"/>
                  <a:gd name="T48" fmla="+- 0 15493 15119"/>
                  <a:gd name="T49" fmla="*/ T48 w 405"/>
                  <a:gd name="T50" fmla="+- 0 4203 4199"/>
                  <a:gd name="T51" fmla="*/ 4203 h 243"/>
                  <a:gd name="T52" fmla="+- 0 15508 15119"/>
                  <a:gd name="T53" fmla="*/ T52 w 405"/>
                  <a:gd name="T54" fmla="+- 0 4214 4199"/>
                  <a:gd name="T55" fmla="*/ 4214 h 243"/>
                  <a:gd name="T56" fmla="+- 0 15519 15119"/>
                  <a:gd name="T57" fmla="*/ T56 w 405"/>
                  <a:gd name="T58" fmla="+- 0 4230 4199"/>
                  <a:gd name="T59" fmla="*/ 4230 h 243"/>
                  <a:gd name="T60" fmla="+- 0 15523 15119"/>
                  <a:gd name="T61" fmla="*/ T60 w 405"/>
                  <a:gd name="T62" fmla="+- 0 4249 4199"/>
                  <a:gd name="T63" fmla="*/ 4249 h 243"/>
                  <a:gd name="T64" fmla="+- 0 15523 15119"/>
                  <a:gd name="T65" fmla="*/ T64 w 405"/>
                  <a:gd name="T66" fmla="+- 0 4391 4199"/>
                  <a:gd name="T67" fmla="*/ 4391 h 243"/>
                  <a:gd name="T68" fmla="+- 0 15519 15119"/>
                  <a:gd name="T69" fmla="*/ T68 w 405"/>
                  <a:gd name="T70" fmla="+- 0 4410 4199"/>
                  <a:gd name="T71" fmla="*/ 4410 h 243"/>
                  <a:gd name="T72" fmla="+- 0 15508 15119"/>
                  <a:gd name="T73" fmla="*/ T72 w 405"/>
                  <a:gd name="T74" fmla="+- 0 4426 4199"/>
                  <a:gd name="T75" fmla="*/ 4426 h 243"/>
                  <a:gd name="T76" fmla="+- 0 15493 15119"/>
                  <a:gd name="T77" fmla="*/ T76 w 405"/>
                  <a:gd name="T78" fmla="+- 0 4437 4199"/>
                  <a:gd name="T79" fmla="*/ 4437 h 243"/>
                  <a:gd name="T80" fmla="+- 0 15473 15119"/>
                  <a:gd name="T81" fmla="*/ T80 w 405"/>
                  <a:gd name="T82" fmla="+- 0 4441 4199"/>
                  <a:gd name="T83" fmla="*/ 4441 h 2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405" h="243">
                    <a:moveTo>
                      <a:pt x="354" y="242"/>
                    </a:moveTo>
                    <a:lnTo>
                      <a:pt x="49" y="242"/>
                    </a:lnTo>
                    <a:lnTo>
                      <a:pt x="30" y="238"/>
                    </a:lnTo>
                    <a:lnTo>
                      <a:pt x="14" y="227"/>
                    </a:lnTo>
                    <a:lnTo>
                      <a:pt x="4" y="211"/>
                    </a:lnTo>
                    <a:lnTo>
                      <a:pt x="0" y="192"/>
                    </a:lnTo>
                    <a:lnTo>
                      <a:pt x="0" y="50"/>
                    </a:lnTo>
                    <a:lnTo>
                      <a:pt x="4" y="31"/>
                    </a:lnTo>
                    <a:lnTo>
                      <a:pt x="14" y="15"/>
                    </a:lnTo>
                    <a:lnTo>
                      <a:pt x="30" y="4"/>
                    </a:lnTo>
                    <a:lnTo>
                      <a:pt x="49" y="0"/>
                    </a:lnTo>
                    <a:lnTo>
                      <a:pt x="354" y="0"/>
                    </a:lnTo>
                    <a:lnTo>
                      <a:pt x="374" y="4"/>
                    </a:lnTo>
                    <a:lnTo>
                      <a:pt x="389" y="15"/>
                    </a:lnTo>
                    <a:lnTo>
                      <a:pt x="400" y="31"/>
                    </a:lnTo>
                    <a:lnTo>
                      <a:pt x="404" y="50"/>
                    </a:lnTo>
                    <a:lnTo>
                      <a:pt x="404" y="192"/>
                    </a:lnTo>
                    <a:lnTo>
                      <a:pt x="400" y="211"/>
                    </a:lnTo>
                    <a:lnTo>
                      <a:pt x="389" y="227"/>
                    </a:lnTo>
                    <a:lnTo>
                      <a:pt x="374" y="238"/>
                    </a:lnTo>
                    <a:lnTo>
                      <a:pt x="354" y="242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14DD99DB-AC4B-4194-9DFF-4BEE6B88D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9" y="4168"/>
              <a:ext cx="497" cy="503"/>
              <a:chOff x="14389" y="4168"/>
              <a:chExt cx="497" cy="503"/>
            </a:xfrm>
          </p:grpSpPr>
          <p:sp>
            <p:nvSpPr>
              <p:cNvPr id="218" name="Freeform 185">
                <a:extLst>
                  <a:ext uri="{FF2B5EF4-FFF2-40B4-BE49-F238E27FC236}">
                    <a16:creationId xmlns:a16="http://schemas.microsoft.com/office/drawing/2014/main" xmlns="" id="{EBC74B91-9A7A-40A5-AC56-6F3EE8B0F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9" y="4168"/>
                <a:ext cx="497" cy="503"/>
              </a:xfrm>
              <a:custGeom>
                <a:avLst/>
                <a:gdLst>
                  <a:gd name="T0" fmla="+- 0 14636 14389"/>
                  <a:gd name="T1" fmla="*/ T0 w 497"/>
                  <a:gd name="T2" fmla="+- 0 4670 4168"/>
                  <a:gd name="T3" fmla="*/ 4670 h 503"/>
                  <a:gd name="T4" fmla="+- 0 14541 14389"/>
                  <a:gd name="T5" fmla="*/ T4 w 497"/>
                  <a:gd name="T6" fmla="+- 0 4652 4168"/>
                  <a:gd name="T7" fmla="*/ 4652 h 503"/>
                  <a:gd name="T8" fmla="+- 0 14461 14389"/>
                  <a:gd name="T9" fmla="*/ T8 w 497"/>
                  <a:gd name="T10" fmla="+- 0 4598 4168"/>
                  <a:gd name="T11" fmla="*/ 4598 h 503"/>
                  <a:gd name="T12" fmla="+- 0 14418 14389"/>
                  <a:gd name="T13" fmla="*/ T12 w 497"/>
                  <a:gd name="T14" fmla="+- 0 4539 4168"/>
                  <a:gd name="T15" fmla="*/ 4539 h 503"/>
                  <a:gd name="T16" fmla="+- 0 14392 14389"/>
                  <a:gd name="T17" fmla="*/ T16 w 497"/>
                  <a:gd name="T18" fmla="+- 0 4463 4168"/>
                  <a:gd name="T19" fmla="*/ 4463 h 503"/>
                  <a:gd name="T20" fmla="+- 0 14389 14389"/>
                  <a:gd name="T21" fmla="*/ T20 w 497"/>
                  <a:gd name="T22" fmla="+- 0 4421 4168"/>
                  <a:gd name="T23" fmla="*/ 4421 h 503"/>
                  <a:gd name="T24" fmla="+- 0 14389 14389"/>
                  <a:gd name="T25" fmla="*/ T24 w 497"/>
                  <a:gd name="T26" fmla="+- 0 4418 4168"/>
                  <a:gd name="T27" fmla="*/ 4418 h 503"/>
                  <a:gd name="T28" fmla="+- 0 14400 14389"/>
                  <a:gd name="T29" fmla="*/ T28 w 497"/>
                  <a:gd name="T30" fmla="+- 0 4343 4168"/>
                  <a:gd name="T31" fmla="*/ 4343 h 503"/>
                  <a:gd name="T32" fmla="+- 0 14440 14389"/>
                  <a:gd name="T33" fmla="*/ T32 w 497"/>
                  <a:gd name="T34" fmla="+- 0 4264 4168"/>
                  <a:gd name="T35" fmla="*/ 4264 h 503"/>
                  <a:gd name="T36" fmla="+- 0 14511 14389"/>
                  <a:gd name="T37" fmla="*/ T36 w 497"/>
                  <a:gd name="T38" fmla="+- 0 4201 4168"/>
                  <a:gd name="T39" fmla="*/ 4201 h 503"/>
                  <a:gd name="T40" fmla="+- 0 14580 14389"/>
                  <a:gd name="T41" fmla="*/ T40 w 497"/>
                  <a:gd name="T42" fmla="+- 0 4174 4168"/>
                  <a:gd name="T43" fmla="*/ 4174 h 503"/>
                  <a:gd name="T44" fmla="+- 0 14618 14389"/>
                  <a:gd name="T45" fmla="*/ T44 w 497"/>
                  <a:gd name="T46" fmla="+- 0 4168 4168"/>
                  <a:gd name="T47" fmla="*/ 4168 h 503"/>
                  <a:gd name="T48" fmla="+- 0 14636 14389"/>
                  <a:gd name="T49" fmla="*/ T48 w 497"/>
                  <a:gd name="T50" fmla="+- 0 4168 4168"/>
                  <a:gd name="T51" fmla="*/ 4168 h 503"/>
                  <a:gd name="T52" fmla="+- 0 14720 14389"/>
                  <a:gd name="T53" fmla="*/ T52 w 497"/>
                  <a:gd name="T54" fmla="+- 0 4182 4168"/>
                  <a:gd name="T55" fmla="*/ 4182 h 503"/>
                  <a:gd name="T56" fmla="+- 0 14793 14389"/>
                  <a:gd name="T57" fmla="*/ T56 w 497"/>
                  <a:gd name="T58" fmla="+- 0 4224 4168"/>
                  <a:gd name="T59" fmla="*/ 4224 h 503"/>
                  <a:gd name="T60" fmla="+- 0 14836 14389"/>
                  <a:gd name="T61" fmla="*/ T60 w 497"/>
                  <a:gd name="T62" fmla="+- 0 4270 4168"/>
                  <a:gd name="T63" fmla="*/ 4270 h 503"/>
                  <a:gd name="T64" fmla="+- 0 14866 14389"/>
                  <a:gd name="T65" fmla="*/ T64 w 497"/>
                  <a:gd name="T66" fmla="+- 0 4324 4168"/>
                  <a:gd name="T67" fmla="*/ 4324 h 503"/>
                  <a:gd name="T68" fmla="+- 0 14884 14389"/>
                  <a:gd name="T69" fmla="*/ T68 w 497"/>
                  <a:gd name="T70" fmla="+- 0 4398 4168"/>
                  <a:gd name="T71" fmla="*/ 4398 h 503"/>
                  <a:gd name="T72" fmla="+- 0 14885 14389"/>
                  <a:gd name="T73" fmla="*/ T72 w 497"/>
                  <a:gd name="T74" fmla="+- 0 4418 4168"/>
                  <a:gd name="T75" fmla="*/ 4418 h 503"/>
                  <a:gd name="T76" fmla="+- 0 14885 14389"/>
                  <a:gd name="T77" fmla="*/ T76 w 497"/>
                  <a:gd name="T78" fmla="+- 0 4423 4168"/>
                  <a:gd name="T79" fmla="*/ 4423 h 503"/>
                  <a:gd name="T80" fmla="+- 0 14873 14389"/>
                  <a:gd name="T81" fmla="*/ T80 w 497"/>
                  <a:gd name="T82" fmla="+- 0 4499 4168"/>
                  <a:gd name="T83" fmla="*/ 4499 h 503"/>
                  <a:gd name="T84" fmla="+- 0 14839 14389"/>
                  <a:gd name="T85" fmla="*/ T84 w 497"/>
                  <a:gd name="T86" fmla="+- 0 4566 4168"/>
                  <a:gd name="T87" fmla="*/ 4566 h 503"/>
                  <a:gd name="T88" fmla="+- 0 14774 14389"/>
                  <a:gd name="T89" fmla="*/ T88 w 497"/>
                  <a:gd name="T90" fmla="+- 0 4629 4168"/>
                  <a:gd name="T91" fmla="*/ 4629 h 503"/>
                  <a:gd name="T92" fmla="+- 0 14686 14389"/>
                  <a:gd name="T93" fmla="*/ T92 w 497"/>
                  <a:gd name="T94" fmla="+- 0 4666 4168"/>
                  <a:gd name="T95" fmla="*/ 4666 h 503"/>
                  <a:gd name="T96" fmla="+- 0 14636 14389"/>
                  <a:gd name="T97" fmla="*/ T96 w 497"/>
                  <a:gd name="T98" fmla="+- 0 4670 4168"/>
                  <a:gd name="T99" fmla="*/ 4670 h 5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497" h="503">
                    <a:moveTo>
                      <a:pt x="247" y="502"/>
                    </a:moveTo>
                    <a:lnTo>
                      <a:pt x="152" y="484"/>
                    </a:lnTo>
                    <a:lnTo>
                      <a:pt x="72" y="430"/>
                    </a:lnTo>
                    <a:lnTo>
                      <a:pt x="29" y="371"/>
                    </a:lnTo>
                    <a:lnTo>
                      <a:pt x="3" y="295"/>
                    </a:lnTo>
                    <a:lnTo>
                      <a:pt x="0" y="253"/>
                    </a:lnTo>
                    <a:lnTo>
                      <a:pt x="0" y="250"/>
                    </a:lnTo>
                    <a:lnTo>
                      <a:pt x="11" y="175"/>
                    </a:lnTo>
                    <a:lnTo>
                      <a:pt x="51" y="96"/>
                    </a:lnTo>
                    <a:lnTo>
                      <a:pt x="122" y="33"/>
                    </a:lnTo>
                    <a:lnTo>
                      <a:pt x="191" y="6"/>
                    </a:lnTo>
                    <a:lnTo>
                      <a:pt x="229" y="0"/>
                    </a:lnTo>
                    <a:lnTo>
                      <a:pt x="247" y="0"/>
                    </a:lnTo>
                    <a:lnTo>
                      <a:pt x="331" y="14"/>
                    </a:lnTo>
                    <a:lnTo>
                      <a:pt x="404" y="56"/>
                    </a:lnTo>
                    <a:lnTo>
                      <a:pt x="447" y="102"/>
                    </a:lnTo>
                    <a:lnTo>
                      <a:pt x="477" y="156"/>
                    </a:lnTo>
                    <a:lnTo>
                      <a:pt x="495" y="230"/>
                    </a:lnTo>
                    <a:lnTo>
                      <a:pt x="496" y="250"/>
                    </a:lnTo>
                    <a:lnTo>
                      <a:pt x="496" y="255"/>
                    </a:lnTo>
                    <a:lnTo>
                      <a:pt x="484" y="331"/>
                    </a:lnTo>
                    <a:lnTo>
                      <a:pt x="450" y="398"/>
                    </a:lnTo>
                    <a:lnTo>
                      <a:pt x="385" y="461"/>
                    </a:lnTo>
                    <a:lnTo>
                      <a:pt x="297" y="498"/>
                    </a:lnTo>
                    <a:lnTo>
                      <a:pt x="247" y="502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xmlns="" id="{54684072-1DA3-474E-A4A6-0CB707FE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23" y="4304"/>
                <a:ext cx="22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34119A46-7DB2-48E7-8A04-FEB63609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06" y="4168"/>
              <a:ext cx="497" cy="503"/>
              <a:chOff x="13206" y="4168"/>
              <a:chExt cx="497" cy="503"/>
            </a:xfrm>
          </p:grpSpPr>
          <p:sp>
            <p:nvSpPr>
              <p:cNvPr id="216" name="Freeform 183">
                <a:extLst>
                  <a:ext uri="{FF2B5EF4-FFF2-40B4-BE49-F238E27FC236}">
                    <a16:creationId xmlns:a16="http://schemas.microsoft.com/office/drawing/2014/main" xmlns="" id="{FA189A65-34A9-4E17-9DB0-BD32399DF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6" y="4168"/>
                <a:ext cx="497" cy="503"/>
              </a:xfrm>
              <a:custGeom>
                <a:avLst/>
                <a:gdLst>
                  <a:gd name="T0" fmla="+- 0 13455 13206"/>
                  <a:gd name="T1" fmla="*/ T0 w 497"/>
                  <a:gd name="T2" fmla="+- 0 4670 4168"/>
                  <a:gd name="T3" fmla="*/ 4670 h 503"/>
                  <a:gd name="T4" fmla="+- 0 13359 13206"/>
                  <a:gd name="T5" fmla="*/ T4 w 497"/>
                  <a:gd name="T6" fmla="+- 0 4652 4168"/>
                  <a:gd name="T7" fmla="*/ 4652 h 503"/>
                  <a:gd name="T8" fmla="+- 0 13279 13206"/>
                  <a:gd name="T9" fmla="*/ T8 w 497"/>
                  <a:gd name="T10" fmla="+- 0 4598 4168"/>
                  <a:gd name="T11" fmla="*/ 4598 h 503"/>
                  <a:gd name="T12" fmla="+- 0 13231 13206"/>
                  <a:gd name="T13" fmla="*/ T12 w 497"/>
                  <a:gd name="T14" fmla="+- 0 4532 4168"/>
                  <a:gd name="T15" fmla="*/ 4532 h 503"/>
                  <a:gd name="T16" fmla="+- 0 13209 13206"/>
                  <a:gd name="T17" fmla="*/ T16 w 497"/>
                  <a:gd name="T18" fmla="+- 0 4467 4168"/>
                  <a:gd name="T19" fmla="*/ 4467 h 503"/>
                  <a:gd name="T20" fmla="+- 0 13206 13206"/>
                  <a:gd name="T21" fmla="*/ T20 w 497"/>
                  <a:gd name="T22" fmla="+- 0 4423 4168"/>
                  <a:gd name="T23" fmla="*/ 4423 h 503"/>
                  <a:gd name="T24" fmla="+- 0 13206 13206"/>
                  <a:gd name="T25" fmla="*/ T24 w 497"/>
                  <a:gd name="T26" fmla="+- 0 4418 4168"/>
                  <a:gd name="T27" fmla="*/ 4418 h 503"/>
                  <a:gd name="T28" fmla="+- 0 13218 13206"/>
                  <a:gd name="T29" fmla="*/ T28 w 497"/>
                  <a:gd name="T30" fmla="+- 0 4343 4168"/>
                  <a:gd name="T31" fmla="*/ 4343 h 503"/>
                  <a:gd name="T32" fmla="+- 0 13251 13206"/>
                  <a:gd name="T33" fmla="*/ T32 w 497"/>
                  <a:gd name="T34" fmla="+- 0 4273 4168"/>
                  <a:gd name="T35" fmla="*/ 4273 h 503"/>
                  <a:gd name="T36" fmla="+- 0 13272 13206"/>
                  <a:gd name="T37" fmla="*/ T36 w 497"/>
                  <a:gd name="T38" fmla="+- 0 4249 4168"/>
                  <a:gd name="T39" fmla="*/ 4249 h 503"/>
                  <a:gd name="T40" fmla="+- 0 13276 13206"/>
                  <a:gd name="T41" fmla="*/ T40 w 497"/>
                  <a:gd name="T42" fmla="+- 0 4245 4168"/>
                  <a:gd name="T43" fmla="*/ 4245 h 503"/>
                  <a:gd name="T44" fmla="+- 0 13332 13206"/>
                  <a:gd name="T45" fmla="*/ T44 w 497"/>
                  <a:gd name="T46" fmla="+- 0 4200 4168"/>
                  <a:gd name="T47" fmla="*/ 4200 h 503"/>
                  <a:gd name="T48" fmla="+- 0 13411 13206"/>
                  <a:gd name="T49" fmla="*/ T48 w 497"/>
                  <a:gd name="T50" fmla="+- 0 4172 4168"/>
                  <a:gd name="T51" fmla="*/ 4172 h 503"/>
                  <a:gd name="T52" fmla="+- 0 13455 13206"/>
                  <a:gd name="T53" fmla="*/ T52 w 497"/>
                  <a:gd name="T54" fmla="+- 0 4168 4168"/>
                  <a:gd name="T55" fmla="*/ 4168 h 503"/>
                  <a:gd name="T56" fmla="+- 0 13463 13206"/>
                  <a:gd name="T57" fmla="*/ T56 w 497"/>
                  <a:gd name="T58" fmla="+- 0 4168 4168"/>
                  <a:gd name="T59" fmla="*/ 4168 h 503"/>
                  <a:gd name="T60" fmla="+- 0 13535 13206"/>
                  <a:gd name="T61" fmla="*/ T60 w 497"/>
                  <a:gd name="T62" fmla="+- 0 4180 4168"/>
                  <a:gd name="T63" fmla="*/ 4180 h 503"/>
                  <a:gd name="T64" fmla="+- 0 13597 13206"/>
                  <a:gd name="T65" fmla="*/ T64 w 497"/>
                  <a:gd name="T66" fmla="+- 0 4213 4168"/>
                  <a:gd name="T67" fmla="*/ 4213 h 503"/>
                  <a:gd name="T68" fmla="+- 0 13655 13206"/>
                  <a:gd name="T69" fmla="*/ T68 w 497"/>
                  <a:gd name="T70" fmla="+- 0 4270 4168"/>
                  <a:gd name="T71" fmla="*/ 4270 h 503"/>
                  <a:gd name="T72" fmla="+- 0 13692 13206"/>
                  <a:gd name="T73" fmla="*/ T72 w 497"/>
                  <a:gd name="T74" fmla="+- 0 4343 4168"/>
                  <a:gd name="T75" fmla="*/ 4343 h 503"/>
                  <a:gd name="T76" fmla="+- 0 13702 13206"/>
                  <a:gd name="T77" fmla="*/ T76 w 497"/>
                  <a:gd name="T78" fmla="+- 0 4418 4168"/>
                  <a:gd name="T79" fmla="*/ 4418 h 503"/>
                  <a:gd name="T80" fmla="+- 0 13702 13206"/>
                  <a:gd name="T81" fmla="*/ T80 w 497"/>
                  <a:gd name="T82" fmla="+- 0 4421 4168"/>
                  <a:gd name="T83" fmla="*/ 4421 h 503"/>
                  <a:gd name="T84" fmla="+- 0 13689 13206"/>
                  <a:gd name="T85" fmla="*/ T84 w 497"/>
                  <a:gd name="T86" fmla="+- 0 4502 4168"/>
                  <a:gd name="T87" fmla="*/ 4502 h 503"/>
                  <a:gd name="T88" fmla="+- 0 13651 13206"/>
                  <a:gd name="T89" fmla="*/ T88 w 497"/>
                  <a:gd name="T90" fmla="+- 0 4573 4168"/>
                  <a:gd name="T91" fmla="*/ 4573 h 503"/>
                  <a:gd name="T92" fmla="+- 0 13592 13206"/>
                  <a:gd name="T93" fmla="*/ T92 w 497"/>
                  <a:gd name="T94" fmla="+- 0 4629 4168"/>
                  <a:gd name="T95" fmla="*/ 4629 h 503"/>
                  <a:gd name="T96" fmla="+- 0 13504 13206"/>
                  <a:gd name="T97" fmla="*/ T96 w 497"/>
                  <a:gd name="T98" fmla="+- 0 4666 4168"/>
                  <a:gd name="T99" fmla="*/ 4666 h 503"/>
                  <a:gd name="T100" fmla="+- 0 13455 13206"/>
                  <a:gd name="T101" fmla="*/ T100 w 497"/>
                  <a:gd name="T102" fmla="+- 0 4670 4168"/>
                  <a:gd name="T103" fmla="*/ 4670 h 5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497" h="503">
                    <a:moveTo>
                      <a:pt x="249" y="502"/>
                    </a:moveTo>
                    <a:lnTo>
                      <a:pt x="153" y="484"/>
                    </a:lnTo>
                    <a:lnTo>
                      <a:pt x="73" y="430"/>
                    </a:lnTo>
                    <a:lnTo>
                      <a:pt x="25" y="364"/>
                    </a:lnTo>
                    <a:lnTo>
                      <a:pt x="3" y="299"/>
                    </a:lnTo>
                    <a:lnTo>
                      <a:pt x="0" y="255"/>
                    </a:lnTo>
                    <a:lnTo>
                      <a:pt x="0" y="250"/>
                    </a:lnTo>
                    <a:lnTo>
                      <a:pt x="12" y="175"/>
                    </a:lnTo>
                    <a:lnTo>
                      <a:pt x="45" y="105"/>
                    </a:lnTo>
                    <a:lnTo>
                      <a:pt x="66" y="81"/>
                    </a:lnTo>
                    <a:lnTo>
                      <a:pt x="70" y="77"/>
                    </a:lnTo>
                    <a:lnTo>
                      <a:pt x="126" y="32"/>
                    </a:lnTo>
                    <a:lnTo>
                      <a:pt x="205" y="4"/>
                    </a:lnTo>
                    <a:lnTo>
                      <a:pt x="249" y="0"/>
                    </a:lnTo>
                    <a:lnTo>
                      <a:pt x="257" y="0"/>
                    </a:lnTo>
                    <a:lnTo>
                      <a:pt x="329" y="12"/>
                    </a:lnTo>
                    <a:lnTo>
                      <a:pt x="391" y="45"/>
                    </a:lnTo>
                    <a:lnTo>
                      <a:pt x="449" y="102"/>
                    </a:lnTo>
                    <a:lnTo>
                      <a:pt x="486" y="175"/>
                    </a:lnTo>
                    <a:lnTo>
                      <a:pt x="496" y="250"/>
                    </a:lnTo>
                    <a:lnTo>
                      <a:pt x="496" y="253"/>
                    </a:lnTo>
                    <a:lnTo>
                      <a:pt x="483" y="334"/>
                    </a:lnTo>
                    <a:lnTo>
                      <a:pt x="445" y="405"/>
                    </a:lnTo>
                    <a:lnTo>
                      <a:pt x="386" y="461"/>
                    </a:lnTo>
                    <a:lnTo>
                      <a:pt x="298" y="498"/>
                    </a:lnTo>
                    <a:lnTo>
                      <a:pt x="249" y="502"/>
                    </a:lnTo>
                    <a:close/>
                  </a:path>
                </a:pathLst>
              </a:custGeom>
              <a:solidFill>
                <a:srgbClr val="3D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17" name="Picture 216">
                <a:extLst>
                  <a:ext uri="{FF2B5EF4-FFF2-40B4-BE49-F238E27FC236}">
                    <a16:creationId xmlns:a16="http://schemas.microsoft.com/office/drawing/2014/main" xmlns="" id="{DD294AA4-068A-4D5B-80F9-1C089AD2EB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1" y="4304"/>
                <a:ext cx="22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96485140-A77C-4A3F-9F13-D1AB41C53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94" y="3719"/>
              <a:ext cx="155" cy="2"/>
              <a:chOff x="13594" y="3719"/>
              <a:chExt cx="155" cy="2"/>
            </a:xfrm>
          </p:grpSpPr>
          <p:sp>
            <p:nvSpPr>
              <p:cNvPr id="215" name="Freeform 182">
                <a:extLst>
                  <a:ext uri="{FF2B5EF4-FFF2-40B4-BE49-F238E27FC236}">
                    <a16:creationId xmlns:a16="http://schemas.microsoft.com/office/drawing/2014/main" xmlns="" id="{C3725E97-ACE7-4BD3-B6B9-995D11E34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4" y="3719"/>
                <a:ext cx="155" cy="2"/>
              </a:xfrm>
              <a:custGeom>
                <a:avLst/>
                <a:gdLst>
                  <a:gd name="T0" fmla="+- 0 13594 13594"/>
                  <a:gd name="T1" fmla="*/ T0 w 155"/>
                  <a:gd name="T2" fmla="+- 0 13749 13594"/>
                  <a:gd name="T3" fmla="*/ T2 w 15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55">
                    <a:moveTo>
                      <a:pt x="0" y="0"/>
                    </a:moveTo>
                    <a:lnTo>
                      <a:pt x="155" y="0"/>
                    </a:lnTo>
                  </a:path>
                </a:pathLst>
              </a:custGeom>
              <a:noFill/>
              <a:ln w="41990">
                <a:solidFill>
                  <a:srgbClr val="BE162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A399D972-D141-45AE-94A4-B3033B51A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4" y="3973"/>
              <a:ext cx="113" cy="202"/>
              <a:chOff x="13024" y="3973"/>
              <a:chExt cx="113" cy="202"/>
            </a:xfrm>
          </p:grpSpPr>
          <p:sp>
            <p:nvSpPr>
              <p:cNvPr id="214" name="Freeform 181">
                <a:extLst>
                  <a:ext uri="{FF2B5EF4-FFF2-40B4-BE49-F238E27FC236}">
                    <a16:creationId xmlns:a16="http://schemas.microsoft.com/office/drawing/2014/main" xmlns="" id="{3D9CE06A-10E7-49E8-B496-72839BCBB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4" y="3973"/>
                <a:ext cx="113" cy="202"/>
              </a:xfrm>
              <a:custGeom>
                <a:avLst/>
                <a:gdLst>
                  <a:gd name="T0" fmla="+- 0 13136 13024"/>
                  <a:gd name="T1" fmla="*/ T0 w 113"/>
                  <a:gd name="T2" fmla="+- 0 4174 3973"/>
                  <a:gd name="T3" fmla="*/ 4174 h 202"/>
                  <a:gd name="T4" fmla="+- 0 13024 13024"/>
                  <a:gd name="T5" fmla="*/ T4 w 113"/>
                  <a:gd name="T6" fmla="+- 0 4174 3973"/>
                  <a:gd name="T7" fmla="*/ 4174 h 202"/>
                  <a:gd name="T8" fmla="+- 0 13024 13024"/>
                  <a:gd name="T9" fmla="*/ T8 w 113"/>
                  <a:gd name="T10" fmla="+- 0 3973 3973"/>
                  <a:gd name="T11" fmla="*/ 3973 h 202"/>
                  <a:gd name="T12" fmla="+- 0 13136 13024"/>
                  <a:gd name="T13" fmla="*/ T12 w 113"/>
                  <a:gd name="T14" fmla="+- 0 3973 3973"/>
                  <a:gd name="T15" fmla="*/ 3973 h 202"/>
                  <a:gd name="T16" fmla="+- 0 13136 13024"/>
                  <a:gd name="T17" fmla="*/ T16 w 113"/>
                  <a:gd name="T18" fmla="+- 0 4174 3973"/>
                  <a:gd name="T19" fmla="*/ 4174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3" h="202">
                    <a:moveTo>
                      <a:pt x="112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112" y="0"/>
                    </a:lnTo>
                    <a:lnTo>
                      <a:pt x="112" y="201"/>
                    </a:lnTo>
                    <a:close/>
                  </a:path>
                </a:pathLst>
              </a:custGeom>
              <a:solidFill>
                <a:srgbClr val="FBC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01F748E2-1EA9-4E7D-894B-AA6FD115E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8" y="2493"/>
              <a:ext cx="1969" cy="1682"/>
              <a:chOff x="13478" y="2493"/>
              <a:chExt cx="1969" cy="1682"/>
            </a:xfrm>
          </p:grpSpPr>
          <p:sp>
            <p:nvSpPr>
              <p:cNvPr id="212" name="Freeform 179">
                <a:extLst>
                  <a:ext uri="{FF2B5EF4-FFF2-40B4-BE49-F238E27FC236}">
                    <a16:creationId xmlns:a16="http://schemas.microsoft.com/office/drawing/2014/main" xmlns="" id="{259BE240-59DF-461C-9D59-10CED31CC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34" y="3973"/>
                <a:ext cx="113" cy="202"/>
              </a:xfrm>
              <a:custGeom>
                <a:avLst/>
                <a:gdLst>
                  <a:gd name="T0" fmla="+- 0 15446 15334"/>
                  <a:gd name="T1" fmla="*/ T0 w 113"/>
                  <a:gd name="T2" fmla="+- 0 4174 3973"/>
                  <a:gd name="T3" fmla="*/ 4174 h 202"/>
                  <a:gd name="T4" fmla="+- 0 15334 15334"/>
                  <a:gd name="T5" fmla="*/ T4 w 113"/>
                  <a:gd name="T6" fmla="+- 0 4174 3973"/>
                  <a:gd name="T7" fmla="*/ 4174 h 202"/>
                  <a:gd name="T8" fmla="+- 0 15334 15334"/>
                  <a:gd name="T9" fmla="*/ T8 w 113"/>
                  <a:gd name="T10" fmla="+- 0 3973 3973"/>
                  <a:gd name="T11" fmla="*/ 3973 h 202"/>
                  <a:gd name="T12" fmla="+- 0 15446 15334"/>
                  <a:gd name="T13" fmla="*/ T12 w 113"/>
                  <a:gd name="T14" fmla="+- 0 3973 3973"/>
                  <a:gd name="T15" fmla="*/ 3973 h 202"/>
                  <a:gd name="T16" fmla="+- 0 15446 15334"/>
                  <a:gd name="T17" fmla="*/ T16 w 113"/>
                  <a:gd name="T18" fmla="+- 0 4174 3973"/>
                  <a:gd name="T19" fmla="*/ 4174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3" h="202">
                    <a:moveTo>
                      <a:pt x="112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112" y="0"/>
                    </a:lnTo>
                    <a:lnTo>
                      <a:pt x="112" y="201"/>
                    </a:lnTo>
                    <a:close/>
                  </a:path>
                </a:pathLst>
              </a:custGeom>
              <a:solidFill>
                <a:srgbClr val="FBC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213" name="Picture 212">
                <a:extLst>
                  <a:ext uri="{FF2B5EF4-FFF2-40B4-BE49-F238E27FC236}">
                    <a16:creationId xmlns:a16="http://schemas.microsoft.com/office/drawing/2014/main" xmlns="" id="{EFDE206A-A9ED-416D-8F48-FAF81678C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78" y="2493"/>
                <a:ext cx="276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9CD6541B-2FBB-43A6-BCC9-5384A7BE0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60" y="2689"/>
              <a:ext cx="1386" cy="1236"/>
              <a:chOff x="13960" y="2689"/>
              <a:chExt cx="1386" cy="1236"/>
            </a:xfrm>
          </p:grpSpPr>
          <p:sp>
            <p:nvSpPr>
              <p:cNvPr id="211" name="Freeform 178">
                <a:extLst>
                  <a:ext uri="{FF2B5EF4-FFF2-40B4-BE49-F238E27FC236}">
                    <a16:creationId xmlns:a16="http://schemas.microsoft.com/office/drawing/2014/main" xmlns="" id="{8327D22F-3F60-4BAB-ACCF-FC6CA7D48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0" y="2689"/>
                <a:ext cx="1386" cy="1236"/>
              </a:xfrm>
              <a:custGeom>
                <a:avLst/>
                <a:gdLst>
                  <a:gd name="T0" fmla="+- 0 14712 13960"/>
                  <a:gd name="T1" fmla="*/ T0 w 1386"/>
                  <a:gd name="T2" fmla="+- 0 3925 2689"/>
                  <a:gd name="T3" fmla="*/ 3925 h 1236"/>
                  <a:gd name="T4" fmla="+- 0 13960 13960"/>
                  <a:gd name="T5" fmla="*/ T4 w 1386"/>
                  <a:gd name="T6" fmla="+- 0 3925 2689"/>
                  <a:gd name="T7" fmla="*/ 3925 h 1236"/>
                  <a:gd name="T8" fmla="+- 0 15075 13960"/>
                  <a:gd name="T9" fmla="*/ T8 w 1386"/>
                  <a:gd name="T10" fmla="+- 0 2689 2689"/>
                  <a:gd name="T11" fmla="*/ 2689 h 1236"/>
                  <a:gd name="T12" fmla="+- 0 15345 13960"/>
                  <a:gd name="T13" fmla="*/ T12 w 1386"/>
                  <a:gd name="T14" fmla="+- 0 2689 2689"/>
                  <a:gd name="T15" fmla="*/ 2689 h 1236"/>
                  <a:gd name="T16" fmla="+- 0 14712 13960"/>
                  <a:gd name="T17" fmla="*/ T16 w 1386"/>
                  <a:gd name="T18" fmla="+- 0 3925 2689"/>
                  <a:gd name="T19" fmla="*/ 3925 h 12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86" h="1236">
                    <a:moveTo>
                      <a:pt x="752" y="1236"/>
                    </a:moveTo>
                    <a:lnTo>
                      <a:pt x="0" y="1236"/>
                    </a:lnTo>
                    <a:lnTo>
                      <a:pt x="1115" y="0"/>
                    </a:lnTo>
                    <a:lnTo>
                      <a:pt x="1385" y="0"/>
                    </a:lnTo>
                    <a:lnTo>
                      <a:pt x="752" y="1236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1EF62796-814A-48C5-9AD4-B2C3C62DA4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87" y="2689"/>
              <a:ext cx="740" cy="370"/>
              <a:chOff x="15087" y="2689"/>
              <a:chExt cx="740" cy="370"/>
            </a:xfrm>
          </p:grpSpPr>
          <p:sp>
            <p:nvSpPr>
              <p:cNvPr id="210" name="Freeform 177">
                <a:extLst>
                  <a:ext uri="{FF2B5EF4-FFF2-40B4-BE49-F238E27FC236}">
                    <a16:creationId xmlns:a16="http://schemas.microsoft.com/office/drawing/2014/main" xmlns="" id="{952DD7FB-A63E-4139-856D-C26282986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7" y="2689"/>
                <a:ext cx="740" cy="370"/>
              </a:xfrm>
              <a:custGeom>
                <a:avLst/>
                <a:gdLst>
                  <a:gd name="T0" fmla="+- 0 15087 15087"/>
                  <a:gd name="T1" fmla="*/ T0 w 740"/>
                  <a:gd name="T2" fmla="+- 0 3059 2689"/>
                  <a:gd name="T3" fmla="*/ 3059 h 370"/>
                  <a:gd name="T4" fmla="+- 0 15126 15087"/>
                  <a:gd name="T5" fmla="*/ T4 w 740"/>
                  <a:gd name="T6" fmla="+- 0 2689 2689"/>
                  <a:gd name="T7" fmla="*/ 2689 h 370"/>
                  <a:gd name="T8" fmla="+- 0 15826 15087"/>
                  <a:gd name="T9" fmla="*/ T8 w 740"/>
                  <a:gd name="T10" fmla="+- 0 2689 2689"/>
                  <a:gd name="T11" fmla="*/ 2689 h 370"/>
                  <a:gd name="T12" fmla="+- 0 15087 15087"/>
                  <a:gd name="T13" fmla="*/ T12 w 740"/>
                  <a:gd name="T14" fmla="+- 0 3059 2689"/>
                  <a:gd name="T15" fmla="*/ 3059 h 3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40" h="370">
                    <a:moveTo>
                      <a:pt x="0" y="370"/>
                    </a:moveTo>
                    <a:lnTo>
                      <a:pt x="39" y="0"/>
                    </a:lnTo>
                    <a:lnTo>
                      <a:pt x="739" y="0"/>
                    </a:lnTo>
                    <a:lnTo>
                      <a:pt x="0" y="370"/>
                    </a:lnTo>
                    <a:close/>
                  </a:path>
                </a:pathLst>
              </a:cu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10FD95B0-69D3-4980-8F73-549454538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51" y="2689"/>
              <a:ext cx="78" cy="643"/>
              <a:chOff x="15751" y="2689"/>
              <a:chExt cx="78" cy="643"/>
            </a:xfrm>
          </p:grpSpPr>
          <p:sp>
            <p:nvSpPr>
              <p:cNvPr id="209" name="Freeform 176">
                <a:extLst>
                  <a:ext uri="{FF2B5EF4-FFF2-40B4-BE49-F238E27FC236}">
                    <a16:creationId xmlns:a16="http://schemas.microsoft.com/office/drawing/2014/main" xmlns="" id="{971B25AC-DBC6-4B36-9602-0E3C49F07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1" y="2689"/>
                <a:ext cx="78" cy="643"/>
              </a:xfrm>
              <a:custGeom>
                <a:avLst/>
                <a:gdLst>
                  <a:gd name="T0" fmla="+- 0 15793 15751"/>
                  <a:gd name="T1" fmla="*/ T0 w 78"/>
                  <a:gd name="T2" fmla="+- 0 3331 2689"/>
                  <a:gd name="T3" fmla="*/ 3331 h 643"/>
                  <a:gd name="T4" fmla="+- 0 15786 15751"/>
                  <a:gd name="T5" fmla="*/ T4 w 78"/>
                  <a:gd name="T6" fmla="+- 0 3331 2689"/>
                  <a:gd name="T7" fmla="*/ 3331 h 643"/>
                  <a:gd name="T8" fmla="+- 0 15772 15751"/>
                  <a:gd name="T9" fmla="*/ T8 w 78"/>
                  <a:gd name="T10" fmla="+- 0 3328 2689"/>
                  <a:gd name="T11" fmla="*/ 3328 h 643"/>
                  <a:gd name="T12" fmla="+- 0 15761 15751"/>
                  <a:gd name="T13" fmla="*/ T12 w 78"/>
                  <a:gd name="T14" fmla="+- 0 3321 2689"/>
                  <a:gd name="T15" fmla="*/ 3321 h 643"/>
                  <a:gd name="T16" fmla="+- 0 15754 15751"/>
                  <a:gd name="T17" fmla="*/ T16 w 78"/>
                  <a:gd name="T18" fmla="+- 0 3309 2689"/>
                  <a:gd name="T19" fmla="*/ 3309 h 643"/>
                  <a:gd name="T20" fmla="+- 0 15751 15751"/>
                  <a:gd name="T21" fmla="*/ T20 w 78"/>
                  <a:gd name="T22" fmla="+- 0 3296 2689"/>
                  <a:gd name="T23" fmla="*/ 3296 h 643"/>
                  <a:gd name="T24" fmla="+- 0 15751 15751"/>
                  <a:gd name="T25" fmla="*/ T24 w 78"/>
                  <a:gd name="T26" fmla="+- 0 2725 2689"/>
                  <a:gd name="T27" fmla="*/ 2725 h 643"/>
                  <a:gd name="T28" fmla="+- 0 15754 15751"/>
                  <a:gd name="T29" fmla="*/ T28 w 78"/>
                  <a:gd name="T30" fmla="+- 0 2711 2689"/>
                  <a:gd name="T31" fmla="*/ 2711 h 643"/>
                  <a:gd name="T32" fmla="+- 0 15761 15751"/>
                  <a:gd name="T33" fmla="*/ T32 w 78"/>
                  <a:gd name="T34" fmla="+- 0 2700 2689"/>
                  <a:gd name="T35" fmla="*/ 2700 h 643"/>
                  <a:gd name="T36" fmla="+- 0 15772 15751"/>
                  <a:gd name="T37" fmla="*/ T36 w 78"/>
                  <a:gd name="T38" fmla="+- 0 2692 2689"/>
                  <a:gd name="T39" fmla="*/ 2692 h 643"/>
                  <a:gd name="T40" fmla="+- 0 15786 15751"/>
                  <a:gd name="T41" fmla="*/ T40 w 78"/>
                  <a:gd name="T42" fmla="+- 0 2689 2689"/>
                  <a:gd name="T43" fmla="*/ 2689 h 643"/>
                  <a:gd name="T44" fmla="+- 0 15793 15751"/>
                  <a:gd name="T45" fmla="*/ T44 w 78"/>
                  <a:gd name="T46" fmla="+- 0 2689 2689"/>
                  <a:gd name="T47" fmla="*/ 2689 h 643"/>
                  <a:gd name="T48" fmla="+- 0 15807 15751"/>
                  <a:gd name="T49" fmla="*/ T48 w 78"/>
                  <a:gd name="T50" fmla="+- 0 2692 2689"/>
                  <a:gd name="T51" fmla="*/ 2692 h 643"/>
                  <a:gd name="T52" fmla="+- 0 15818 15751"/>
                  <a:gd name="T53" fmla="*/ T52 w 78"/>
                  <a:gd name="T54" fmla="+- 0 2700 2689"/>
                  <a:gd name="T55" fmla="*/ 2700 h 643"/>
                  <a:gd name="T56" fmla="+- 0 15826 15751"/>
                  <a:gd name="T57" fmla="*/ T56 w 78"/>
                  <a:gd name="T58" fmla="+- 0 2711 2689"/>
                  <a:gd name="T59" fmla="*/ 2711 h 643"/>
                  <a:gd name="T60" fmla="+- 0 15829 15751"/>
                  <a:gd name="T61" fmla="*/ T60 w 78"/>
                  <a:gd name="T62" fmla="+- 0 2725 2689"/>
                  <a:gd name="T63" fmla="*/ 2725 h 643"/>
                  <a:gd name="T64" fmla="+- 0 15829 15751"/>
                  <a:gd name="T65" fmla="*/ T64 w 78"/>
                  <a:gd name="T66" fmla="+- 0 3296 2689"/>
                  <a:gd name="T67" fmla="*/ 3296 h 643"/>
                  <a:gd name="T68" fmla="+- 0 15826 15751"/>
                  <a:gd name="T69" fmla="*/ T68 w 78"/>
                  <a:gd name="T70" fmla="+- 0 3309 2689"/>
                  <a:gd name="T71" fmla="*/ 3309 h 643"/>
                  <a:gd name="T72" fmla="+- 0 15818 15751"/>
                  <a:gd name="T73" fmla="*/ T72 w 78"/>
                  <a:gd name="T74" fmla="+- 0 3321 2689"/>
                  <a:gd name="T75" fmla="*/ 3321 h 643"/>
                  <a:gd name="T76" fmla="+- 0 15807 15751"/>
                  <a:gd name="T77" fmla="*/ T76 w 78"/>
                  <a:gd name="T78" fmla="+- 0 3328 2689"/>
                  <a:gd name="T79" fmla="*/ 3328 h 643"/>
                  <a:gd name="T80" fmla="+- 0 15793 15751"/>
                  <a:gd name="T81" fmla="*/ T80 w 78"/>
                  <a:gd name="T82" fmla="+- 0 3331 2689"/>
                  <a:gd name="T83" fmla="*/ 3331 h 6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8" h="643">
                    <a:moveTo>
                      <a:pt x="42" y="642"/>
                    </a:moveTo>
                    <a:lnTo>
                      <a:pt x="35" y="642"/>
                    </a:lnTo>
                    <a:lnTo>
                      <a:pt x="21" y="639"/>
                    </a:lnTo>
                    <a:lnTo>
                      <a:pt x="10" y="632"/>
                    </a:lnTo>
                    <a:lnTo>
                      <a:pt x="3" y="620"/>
                    </a:lnTo>
                    <a:lnTo>
                      <a:pt x="0" y="607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0" y="11"/>
                    </a:lnTo>
                    <a:lnTo>
                      <a:pt x="21" y="3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6" y="3"/>
                    </a:lnTo>
                    <a:lnTo>
                      <a:pt x="67" y="11"/>
                    </a:lnTo>
                    <a:lnTo>
                      <a:pt x="75" y="22"/>
                    </a:lnTo>
                    <a:lnTo>
                      <a:pt x="78" y="36"/>
                    </a:lnTo>
                    <a:lnTo>
                      <a:pt x="78" y="607"/>
                    </a:lnTo>
                    <a:lnTo>
                      <a:pt x="75" y="620"/>
                    </a:lnTo>
                    <a:lnTo>
                      <a:pt x="67" y="632"/>
                    </a:lnTo>
                    <a:lnTo>
                      <a:pt x="56" y="639"/>
                    </a:lnTo>
                    <a:lnTo>
                      <a:pt x="42" y="6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E56422BE-A0FA-45D3-9C97-F605490C6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51" y="3484"/>
              <a:ext cx="78" cy="345"/>
              <a:chOff x="15751" y="3484"/>
              <a:chExt cx="78" cy="345"/>
            </a:xfrm>
          </p:grpSpPr>
          <p:sp>
            <p:nvSpPr>
              <p:cNvPr id="208" name="Freeform 175">
                <a:extLst>
                  <a:ext uri="{FF2B5EF4-FFF2-40B4-BE49-F238E27FC236}">
                    <a16:creationId xmlns:a16="http://schemas.microsoft.com/office/drawing/2014/main" xmlns="" id="{0489F654-F7D6-4C53-9C15-A389A73F0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1" y="3484"/>
                <a:ext cx="78" cy="345"/>
              </a:xfrm>
              <a:custGeom>
                <a:avLst/>
                <a:gdLst>
                  <a:gd name="T0" fmla="+- 0 15793 15751"/>
                  <a:gd name="T1" fmla="*/ T0 w 78"/>
                  <a:gd name="T2" fmla="+- 0 3828 3484"/>
                  <a:gd name="T3" fmla="*/ 3828 h 345"/>
                  <a:gd name="T4" fmla="+- 0 15786 15751"/>
                  <a:gd name="T5" fmla="*/ T4 w 78"/>
                  <a:gd name="T6" fmla="+- 0 3828 3484"/>
                  <a:gd name="T7" fmla="*/ 3828 h 345"/>
                  <a:gd name="T8" fmla="+- 0 15772 15751"/>
                  <a:gd name="T9" fmla="*/ T8 w 78"/>
                  <a:gd name="T10" fmla="+- 0 3825 3484"/>
                  <a:gd name="T11" fmla="*/ 3825 h 345"/>
                  <a:gd name="T12" fmla="+- 0 15761 15751"/>
                  <a:gd name="T13" fmla="*/ T12 w 78"/>
                  <a:gd name="T14" fmla="+- 0 3817 3484"/>
                  <a:gd name="T15" fmla="*/ 3817 h 345"/>
                  <a:gd name="T16" fmla="+- 0 15754 15751"/>
                  <a:gd name="T17" fmla="*/ T16 w 78"/>
                  <a:gd name="T18" fmla="+- 0 3806 3484"/>
                  <a:gd name="T19" fmla="*/ 3806 h 345"/>
                  <a:gd name="T20" fmla="+- 0 15751 15751"/>
                  <a:gd name="T21" fmla="*/ T20 w 78"/>
                  <a:gd name="T22" fmla="+- 0 3792 3484"/>
                  <a:gd name="T23" fmla="*/ 3792 h 345"/>
                  <a:gd name="T24" fmla="+- 0 15751 15751"/>
                  <a:gd name="T25" fmla="*/ T24 w 78"/>
                  <a:gd name="T26" fmla="+- 0 3519 3484"/>
                  <a:gd name="T27" fmla="*/ 3519 h 345"/>
                  <a:gd name="T28" fmla="+- 0 15754 15751"/>
                  <a:gd name="T29" fmla="*/ T28 w 78"/>
                  <a:gd name="T30" fmla="+- 0 3505 3484"/>
                  <a:gd name="T31" fmla="*/ 3505 h 345"/>
                  <a:gd name="T32" fmla="+- 0 15761 15751"/>
                  <a:gd name="T33" fmla="*/ T32 w 78"/>
                  <a:gd name="T34" fmla="+- 0 3494 3484"/>
                  <a:gd name="T35" fmla="*/ 3494 h 345"/>
                  <a:gd name="T36" fmla="+- 0 15772 15751"/>
                  <a:gd name="T37" fmla="*/ T36 w 78"/>
                  <a:gd name="T38" fmla="+- 0 3486 3484"/>
                  <a:gd name="T39" fmla="*/ 3486 h 345"/>
                  <a:gd name="T40" fmla="+- 0 15786 15751"/>
                  <a:gd name="T41" fmla="*/ T40 w 78"/>
                  <a:gd name="T42" fmla="+- 0 3484 3484"/>
                  <a:gd name="T43" fmla="*/ 3484 h 345"/>
                  <a:gd name="T44" fmla="+- 0 15793 15751"/>
                  <a:gd name="T45" fmla="*/ T44 w 78"/>
                  <a:gd name="T46" fmla="+- 0 3484 3484"/>
                  <a:gd name="T47" fmla="*/ 3484 h 345"/>
                  <a:gd name="T48" fmla="+- 0 15807 15751"/>
                  <a:gd name="T49" fmla="*/ T48 w 78"/>
                  <a:gd name="T50" fmla="+- 0 3486 3484"/>
                  <a:gd name="T51" fmla="*/ 3486 h 345"/>
                  <a:gd name="T52" fmla="+- 0 15818 15751"/>
                  <a:gd name="T53" fmla="*/ T52 w 78"/>
                  <a:gd name="T54" fmla="+- 0 3494 3484"/>
                  <a:gd name="T55" fmla="*/ 3494 h 345"/>
                  <a:gd name="T56" fmla="+- 0 15826 15751"/>
                  <a:gd name="T57" fmla="*/ T56 w 78"/>
                  <a:gd name="T58" fmla="+- 0 3505 3484"/>
                  <a:gd name="T59" fmla="*/ 3505 h 345"/>
                  <a:gd name="T60" fmla="+- 0 15829 15751"/>
                  <a:gd name="T61" fmla="*/ T60 w 78"/>
                  <a:gd name="T62" fmla="+- 0 3519 3484"/>
                  <a:gd name="T63" fmla="*/ 3519 h 345"/>
                  <a:gd name="T64" fmla="+- 0 15829 15751"/>
                  <a:gd name="T65" fmla="*/ T64 w 78"/>
                  <a:gd name="T66" fmla="+- 0 3792 3484"/>
                  <a:gd name="T67" fmla="*/ 3792 h 345"/>
                  <a:gd name="T68" fmla="+- 0 15826 15751"/>
                  <a:gd name="T69" fmla="*/ T68 w 78"/>
                  <a:gd name="T70" fmla="+- 0 3806 3484"/>
                  <a:gd name="T71" fmla="*/ 3806 h 345"/>
                  <a:gd name="T72" fmla="+- 0 15818 15751"/>
                  <a:gd name="T73" fmla="*/ T72 w 78"/>
                  <a:gd name="T74" fmla="+- 0 3817 3484"/>
                  <a:gd name="T75" fmla="*/ 3817 h 345"/>
                  <a:gd name="T76" fmla="+- 0 15807 15751"/>
                  <a:gd name="T77" fmla="*/ T76 w 78"/>
                  <a:gd name="T78" fmla="+- 0 3825 3484"/>
                  <a:gd name="T79" fmla="*/ 3825 h 345"/>
                  <a:gd name="T80" fmla="+- 0 15793 15751"/>
                  <a:gd name="T81" fmla="*/ T80 w 78"/>
                  <a:gd name="T82" fmla="+- 0 3828 3484"/>
                  <a:gd name="T83" fmla="*/ 3828 h 3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8" h="345">
                    <a:moveTo>
                      <a:pt x="42" y="344"/>
                    </a:moveTo>
                    <a:lnTo>
                      <a:pt x="35" y="344"/>
                    </a:lnTo>
                    <a:lnTo>
                      <a:pt x="21" y="341"/>
                    </a:lnTo>
                    <a:lnTo>
                      <a:pt x="10" y="333"/>
                    </a:lnTo>
                    <a:lnTo>
                      <a:pt x="3" y="322"/>
                    </a:lnTo>
                    <a:lnTo>
                      <a:pt x="0" y="308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2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67" y="10"/>
                    </a:lnTo>
                    <a:lnTo>
                      <a:pt x="75" y="21"/>
                    </a:lnTo>
                    <a:lnTo>
                      <a:pt x="78" y="35"/>
                    </a:lnTo>
                    <a:lnTo>
                      <a:pt x="78" y="308"/>
                    </a:lnTo>
                    <a:lnTo>
                      <a:pt x="75" y="322"/>
                    </a:lnTo>
                    <a:lnTo>
                      <a:pt x="67" y="333"/>
                    </a:lnTo>
                    <a:lnTo>
                      <a:pt x="56" y="341"/>
                    </a:lnTo>
                    <a:lnTo>
                      <a:pt x="42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1C6CB266-C05D-4722-8527-A111FF92F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69" y="2902"/>
              <a:ext cx="242" cy="277"/>
              <a:chOff x="15669" y="2902"/>
              <a:chExt cx="242" cy="277"/>
            </a:xfrm>
          </p:grpSpPr>
          <p:sp>
            <p:nvSpPr>
              <p:cNvPr id="207" name="Freeform 174">
                <a:extLst>
                  <a:ext uri="{FF2B5EF4-FFF2-40B4-BE49-F238E27FC236}">
                    <a16:creationId xmlns:a16="http://schemas.microsoft.com/office/drawing/2014/main" xmlns="" id="{65396ECE-E757-4BC6-B192-920DB5FDB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9" y="2902"/>
                <a:ext cx="242" cy="277"/>
              </a:xfrm>
              <a:custGeom>
                <a:avLst/>
                <a:gdLst>
                  <a:gd name="T0" fmla="+- 0 15873 15669"/>
                  <a:gd name="T1" fmla="*/ T0 w 242"/>
                  <a:gd name="T2" fmla="+- 0 3178 2902"/>
                  <a:gd name="T3" fmla="*/ 3178 h 277"/>
                  <a:gd name="T4" fmla="+- 0 15707 15669"/>
                  <a:gd name="T5" fmla="*/ T4 w 242"/>
                  <a:gd name="T6" fmla="+- 0 3178 2902"/>
                  <a:gd name="T7" fmla="*/ 3178 h 277"/>
                  <a:gd name="T8" fmla="+- 0 15669 15669"/>
                  <a:gd name="T9" fmla="*/ T8 w 242"/>
                  <a:gd name="T10" fmla="+- 0 2902 2902"/>
                  <a:gd name="T11" fmla="*/ 2902 h 277"/>
                  <a:gd name="T12" fmla="+- 0 15911 15669"/>
                  <a:gd name="T13" fmla="*/ T12 w 242"/>
                  <a:gd name="T14" fmla="+- 0 2902 2902"/>
                  <a:gd name="T15" fmla="*/ 2902 h 277"/>
                  <a:gd name="T16" fmla="+- 0 15873 15669"/>
                  <a:gd name="T17" fmla="*/ T16 w 242"/>
                  <a:gd name="T18" fmla="+- 0 3178 2902"/>
                  <a:gd name="T19" fmla="*/ 3178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2" h="277">
                    <a:moveTo>
                      <a:pt x="204" y="276"/>
                    </a:moveTo>
                    <a:lnTo>
                      <a:pt x="38" y="276"/>
                    </a:lnTo>
                    <a:lnTo>
                      <a:pt x="0" y="0"/>
                    </a:lnTo>
                    <a:lnTo>
                      <a:pt x="242" y="0"/>
                    </a:lnTo>
                    <a:lnTo>
                      <a:pt x="204" y="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E27CDD4C-EFF6-433F-B099-568734473E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90" y="3298"/>
              <a:ext cx="215" cy="251"/>
              <a:chOff x="15690" y="3298"/>
              <a:chExt cx="215" cy="251"/>
            </a:xfrm>
          </p:grpSpPr>
          <p:sp>
            <p:nvSpPr>
              <p:cNvPr id="206" name="Freeform 173">
                <a:extLst>
                  <a:ext uri="{FF2B5EF4-FFF2-40B4-BE49-F238E27FC236}">
                    <a16:creationId xmlns:a16="http://schemas.microsoft.com/office/drawing/2014/main" xmlns="" id="{8F430367-5D3B-44CA-9BE2-EAB3CD75B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0" y="3298"/>
                <a:ext cx="215" cy="251"/>
              </a:xfrm>
              <a:custGeom>
                <a:avLst/>
                <a:gdLst>
                  <a:gd name="T0" fmla="+- 0 15781 15690"/>
                  <a:gd name="T1" fmla="*/ T0 w 215"/>
                  <a:gd name="T2" fmla="+- 0 3298 3298"/>
                  <a:gd name="T3" fmla="*/ 3298 h 251"/>
                  <a:gd name="T4" fmla="+- 0 15829 15690"/>
                  <a:gd name="T5" fmla="*/ T4 w 215"/>
                  <a:gd name="T6" fmla="+- 0 3308 3298"/>
                  <a:gd name="T7" fmla="*/ 3308 h 251"/>
                  <a:gd name="T8" fmla="+- 0 15868 15690"/>
                  <a:gd name="T9" fmla="*/ T8 w 215"/>
                  <a:gd name="T10" fmla="+- 0 3335 3298"/>
                  <a:gd name="T11" fmla="*/ 3335 h 251"/>
                  <a:gd name="T12" fmla="+- 0 15895 15690"/>
                  <a:gd name="T13" fmla="*/ T12 w 215"/>
                  <a:gd name="T14" fmla="+- 0 3375 3298"/>
                  <a:gd name="T15" fmla="*/ 3375 h 251"/>
                  <a:gd name="T16" fmla="+- 0 15904 15690"/>
                  <a:gd name="T17" fmla="*/ T16 w 215"/>
                  <a:gd name="T18" fmla="+- 0 3424 3298"/>
                  <a:gd name="T19" fmla="*/ 3424 h 251"/>
                  <a:gd name="T20" fmla="+- 0 15895 15690"/>
                  <a:gd name="T21" fmla="*/ T20 w 215"/>
                  <a:gd name="T22" fmla="+- 0 3473 3298"/>
                  <a:gd name="T23" fmla="*/ 3473 h 251"/>
                  <a:gd name="T24" fmla="+- 0 15868 15690"/>
                  <a:gd name="T25" fmla="*/ T24 w 215"/>
                  <a:gd name="T26" fmla="+- 0 3512 3298"/>
                  <a:gd name="T27" fmla="*/ 3512 h 251"/>
                  <a:gd name="T28" fmla="+- 0 15829 15690"/>
                  <a:gd name="T29" fmla="*/ T28 w 215"/>
                  <a:gd name="T30" fmla="+- 0 3539 3298"/>
                  <a:gd name="T31" fmla="*/ 3539 h 251"/>
                  <a:gd name="T32" fmla="+- 0 15781 15690"/>
                  <a:gd name="T33" fmla="*/ T32 w 215"/>
                  <a:gd name="T34" fmla="+- 0 3549 3298"/>
                  <a:gd name="T35" fmla="*/ 3549 h 251"/>
                  <a:gd name="T36" fmla="+- 0 15754 15690"/>
                  <a:gd name="T37" fmla="*/ T36 w 215"/>
                  <a:gd name="T38" fmla="+- 0 3546 3298"/>
                  <a:gd name="T39" fmla="*/ 3546 h 251"/>
                  <a:gd name="T40" fmla="+- 0 15730 15690"/>
                  <a:gd name="T41" fmla="*/ T40 w 215"/>
                  <a:gd name="T42" fmla="+- 0 3538 3298"/>
                  <a:gd name="T43" fmla="*/ 3538 h 251"/>
                  <a:gd name="T44" fmla="+- 0 15708 15690"/>
                  <a:gd name="T45" fmla="*/ T44 w 215"/>
                  <a:gd name="T46" fmla="+- 0 3526 3298"/>
                  <a:gd name="T47" fmla="*/ 3526 h 251"/>
                  <a:gd name="T48" fmla="+- 0 15690 15690"/>
                  <a:gd name="T49" fmla="*/ T48 w 215"/>
                  <a:gd name="T50" fmla="+- 0 3509 3298"/>
                  <a:gd name="T51" fmla="*/ 3509 h 2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15" h="251">
                    <a:moveTo>
                      <a:pt x="91" y="0"/>
                    </a:moveTo>
                    <a:lnTo>
                      <a:pt x="139" y="10"/>
                    </a:lnTo>
                    <a:lnTo>
                      <a:pt x="178" y="37"/>
                    </a:lnTo>
                    <a:lnTo>
                      <a:pt x="205" y="77"/>
                    </a:lnTo>
                    <a:lnTo>
                      <a:pt x="214" y="126"/>
                    </a:lnTo>
                    <a:lnTo>
                      <a:pt x="205" y="175"/>
                    </a:lnTo>
                    <a:lnTo>
                      <a:pt x="178" y="214"/>
                    </a:lnTo>
                    <a:lnTo>
                      <a:pt x="139" y="241"/>
                    </a:lnTo>
                    <a:lnTo>
                      <a:pt x="91" y="251"/>
                    </a:lnTo>
                    <a:lnTo>
                      <a:pt x="64" y="248"/>
                    </a:lnTo>
                    <a:lnTo>
                      <a:pt x="40" y="240"/>
                    </a:lnTo>
                    <a:lnTo>
                      <a:pt x="18" y="228"/>
                    </a:lnTo>
                    <a:lnTo>
                      <a:pt x="0" y="211"/>
                    </a:lnTo>
                  </a:path>
                </a:pathLst>
              </a:custGeom>
              <a:noFill/>
              <a:ln w="4140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39464EF7-75E6-428D-B9CC-749A2D456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36" y="3924"/>
              <a:ext cx="100" cy="128"/>
              <a:chOff x="13236" y="3924"/>
              <a:chExt cx="100" cy="128"/>
            </a:xfrm>
          </p:grpSpPr>
          <p:sp>
            <p:nvSpPr>
              <p:cNvPr id="205" name="Freeform 172">
                <a:extLst>
                  <a:ext uri="{FF2B5EF4-FFF2-40B4-BE49-F238E27FC236}">
                    <a16:creationId xmlns:a16="http://schemas.microsoft.com/office/drawing/2014/main" xmlns="" id="{5BEE390D-BD87-4BB2-BFAE-0D5CF561C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6" y="3924"/>
                <a:ext cx="100" cy="128"/>
              </a:xfrm>
              <a:custGeom>
                <a:avLst/>
                <a:gdLst>
                  <a:gd name="T0" fmla="+- 0 13335 13236"/>
                  <a:gd name="T1" fmla="*/ T0 w 100"/>
                  <a:gd name="T2" fmla="+- 0 4052 3924"/>
                  <a:gd name="T3" fmla="*/ 4052 h 128"/>
                  <a:gd name="T4" fmla="+- 0 13236 13236"/>
                  <a:gd name="T5" fmla="*/ T4 w 100"/>
                  <a:gd name="T6" fmla="+- 0 4052 3924"/>
                  <a:gd name="T7" fmla="*/ 4052 h 128"/>
                  <a:gd name="T8" fmla="+- 0 13236 13236"/>
                  <a:gd name="T9" fmla="*/ T8 w 100"/>
                  <a:gd name="T10" fmla="+- 0 3924 3924"/>
                  <a:gd name="T11" fmla="*/ 3924 h 128"/>
                  <a:gd name="T12" fmla="+- 0 13335 13236"/>
                  <a:gd name="T13" fmla="*/ T12 w 100"/>
                  <a:gd name="T14" fmla="+- 0 3924 3924"/>
                  <a:gd name="T15" fmla="*/ 3924 h 128"/>
                  <a:gd name="T16" fmla="+- 0 13335 13236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8967E011-0194-4833-AEF9-A81B9403C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75" y="3924"/>
              <a:ext cx="100" cy="128"/>
              <a:chOff x="13375" y="3924"/>
              <a:chExt cx="100" cy="128"/>
            </a:xfrm>
          </p:grpSpPr>
          <p:sp>
            <p:nvSpPr>
              <p:cNvPr id="204" name="Freeform 171">
                <a:extLst>
                  <a:ext uri="{FF2B5EF4-FFF2-40B4-BE49-F238E27FC236}">
                    <a16:creationId xmlns:a16="http://schemas.microsoft.com/office/drawing/2014/main" xmlns="" id="{6BF0B9C5-6AD8-4418-AE5A-A7F38BB77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5" y="3924"/>
                <a:ext cx="100" cy="128"/>
              </a:xfrm>
              <a:custGeom>
                <a:avLst/>
                <a:gdLst>
                  <a:gd name="T0" fmla="+- 0 13475 13375"/>
                  <a:gd name="T1" fmla="*/ T0 w 100"/>
                  <a:gd name="T2" fmla="+- 0 4052 3924"/>
                  <a:gd name="T3" fmla="*/ 4052 h 128"/>
                  <a:gd name="T4" fmla="+- 0 13375 13375"/>
                  <a:gd name="T5" fmla="*/ T4 w 100"/>
                  <a:gd name="T6" fmla="+- 0 4052 3924"/>
                  <a:gd name="T7" fmla="*/ 4052 h 128"/>
                  <a:gd name="T8" fmla="+- 0 13375 13375"/>
                  <a:gd name="T9" fmla="*/ T8 w 100"/>
                  <a:gd name="T10" fmla="+- 0 3924 3924"/>
                  <a:gd name="T11" fmla="*/ 3924 h 128"/>
                  <a:gd name="T12" fmla="+- 0 13475 13375"/>
                  <a:gd name="T13" fmla="*/ T12 w 100"/>
                  <a:gd name="T14" fmla="+- 0 3924 3924"/>
                  <a:gd name="T15" fmla="*/ 3924 h 128"/>
                  <a:gd name="T16" fmla="+- 0 13475 1337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10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0AD124B1-E524-4F29-8372-4E8757967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15" y="3924"/>
              <a:ext cx="100" cy="128"/>
              <a:chOff x="13515" y="3924"/>
              <a:chExt cx="100" cy="128"/>
            </a:xfrm>
          </p:grpSpPr>
          <p:sp>
            <p:nvSpPr>
              <p:cNvPr id="203" name="Freeform 170">
                <a:extLst>
                  <a:ext uri="{FF2B5EF4-FFF2-40B4-BE49-F238E27FC236}">
                    <a16:creationId xmlns:a16="http://schemas.microsoft.com/office/drawing/2014/main" xmlns="" id="{E0C24BE6-5BD0-4200-B393-B8328A8BE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5" y="3924"/>
                <a:ext cx="100" cy="128"/>
              </a:xfrm>
              <a:custGeom>
                <a:avLst/>
                <a:gdLst>
                  <a:gd name="T0" fmla="+- 0 13614 13515"/>
                  <a:gd name="T1" fmla="*/ T0 w 100"/>
                  <a:gd name="T2" fmla="+- 0 4052 3924"/>
                  <a:gd name="T3" fmla="*/ 4052 h 128"/>
                  <a:gd name="T4" fmla="+- 0 13515 13515"/>
                  <a:gd name="T5" fmla="*/ T4 w 100"/>
                  <a:gd name="T6" fmla="+- 0 4052 3924"/>
                  <a:gd name="T7" fmla="*/ 4052 h 128"/>
                  <a:gd name="T8" fmla="+- 0 13515 13515"/>
                  <a:gd name="T9" fmla="*/ T8 w 100"/>
                  <a:gd name="T10" fmla="+- 0 3924 3924"/>
                  <a:gd name="T11" fmla="*/ 3924 h 128"/>
                  <a:gd name="T12" fmla="+- 0 13614 13515"/>
                  <a:gd name="T13" fmla="*/ T12 w 100"/>
                  <a:gd name="T14" fmla="+- 0 3924 3924"/>
                  <a:gd name="T15" fmla="*/ 3924 h 128"/>
                  <a:gd name="T16" fmla="+- 0 13614 1351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743928B3-BD6F-476B-8C31-2A1B62D9D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55" y="3924"/>
              <a:ext cx="100" cy="128"/>
              <a:chOff x="13655" y="3924"/>
              <a:chExt cx="100" cy="128"/>
            </a:xfrm>
          </p:grpSpPr>
          <p:sp>
            <p:nvSpPr>
              <p:cNvPr id="202" name="Freeform 169">
                <a:extLst>
                  <a:ext uri="{FF2B5EF4-FFF2-40B4-BE49-F238E27FC236}">
                    <a16:creationId xmlns:a16="http://schemas.microsoft.com/office/drawing/2014/main" xmlns="" id="{40E2A860-9080-4198-A685-509C18E8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5" y="3924"/>
                <a:ext cx="100" cy="128"/>
              </a:xfrm>
              <a:custGeom>
                <a:avLst/>
                <a:gdLst>
                  <a:gd name="T0" fmla="+- 0 13754 13655"/>
                  <a:gd name="T1" fmla="*/ T0 w 100"/>
                  <a:gd name="T2" fmla="+- 0 4052 3924"/>
                  <a:gd name="T3" fmla="*/ 4052 h 128"/>
                  <a:gd name="T4" fmla="+- 0 13655 13655"/>
                  <a:gd name="T5" fmla="*/ T4 w 100"/>
                  <a:gd name="T6" fmla="+- 0 4052 3924"/>
                  <a:gd name="T7" fmla="*/ 4052 h 128"/>
                  <a:gd name="T8" fmla="+- 0 13655 13655"/>
                  <a:gd name="T9" fmla="*/ T8 w 100"/>
                  <a:gd name="T10" fmla="+- 0 3924 3924"/>
                  <a:gd name="T11" fmla="*/ 3924 h 128"/>
                  <a:gd name="T12" fmla="+- 0 13754 13655"/>
                  <a:gd name="T13" fmla="*/ T12 w 100"/>
                  <a:gd name="T14" fmla="+- 0 3924 3924"/>
                  <a:gd name="T15" fmla="*/ 3924 h 128"/>
                  <a:gd name="T16" fmla="+- 0 13754 1365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77DA0A3B-C417-48A6-93AE-184E75991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95" y="3924"/>
              <a:ext cx="100" cy="128"/>
              <a:chOff x="13795" y="3924"/>
              <a:chExt cx="100" cy="128"/>
            </a:xfrm>
          </p:grpSpPr>
          <p:sp>
            <p:nvSpPr>
              <p:cNvPr id="201" name="Freeform 168">
                <a:extLst>
                  <a:ext uri="{FF2B5EF4-FFF2-40B4-BE49-F238E27FC236}">
                    <a16:creationId xmlns:a16="http://schemas.microsoft.com/office/drawing/2014/main" xmlns="" id="{1A6B434A-8D98-4C2C-A8B5-7B9DEB980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" y="3924"/>
                <a:ext cx="100" cy="128"/>
              </a:xfrm>
              <a:custGeom>
                <a:avLst/>
                <a:gdLst>
                  <a:gd name="T0" fmla="+- 0 13894 13795"/>
                  <a:gd name="T1" fmla="*/ T0 w 100"/>
                  <a:gd name="T2" fmla="+- 0 4052 3924"/>
                  <a:gd name="T3" fmla="*/ 4052 h 128"/>
                  <a:gd name="T4" fmla="+- 0 13795 13795"/>
                  <a:gd name="T5" fmla="*/ T4 w 100"/>
                  <a:gd name="T6" fmla="+- 0 4052 3924"/>
                  <a:gd name="T7" fmla="*/ 4052 h 128"/>
                  <a:gd name="T8" fmla="+- 0 13795 13795"/>
                  <a:gd name="T9" fmla="*/ T8 w 100"/>
                  <a:gd name="T10" fmla="+- 0 3924 3924"/>
                  <a:gd name="T11" fmla="*/ 3924 h 128"/>
                  <a:gd name="T12" fmla="+- 0 13894 13795"/>
                  <a:gd name="T13" fmla="*/ T12 w 100"/>
                  <a:gd name="T14" fmla="+- 0 3924 3924"/>
                  <a:gd name="T15" fmla="*/ 3924 h 128"/>
                  <a:gd name="T16" fmla="+- 0 13894 1379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DF543117-8C9B-47F4-9D9F-66B3AB814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5" y="3924"/>
              <a:ext cx="100" cy="128"/>
              <a:chOff x="13935" y="3924"/>
              <a:chExt cx="100" cy="128"/>
            </a:xfrm>
          </p:grpSpPr>
          <p:sp>
            <p:nvSpPr>
              <p:cNvPr id="200" name="Freeform 167">
                <a:extLst>
                  <a:ext uri="{FF2B5EF4-FFF2-40B4-BE49-F238E27FC236}">
                    <a16:creationId xmlns:a16="http://schemas.microsoft.com/office/drawing/2014/main" xmlns="" id="{BE9FFE4D-B52D-42A7-AF99-989D2EE91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5" y="3924"/>
                <a:ext cx="100" cy="128"/>
              </a:xfrm>
              <a:custGeom>
                <a:avLst/>
                <a:gdLst>
                  <a:gd name="T0" fmla="+- 0 14034 13935"/>
                  <a:gd name="T1" fmla="*/ T0 w 100"/>
                  <a:gd name="T2" fmla="+- 0 4052 3924"/>
                  <a:gd name="T3" fmla="*/ 4052 h 128"/>
                  <a:gd name="T4" fmla="+- 0 13935 13935"/>
                  <a:gd name="T5" fmla="*/ T4 w 100"/>
                  <a:gd name="T6" fmla="+- 0 4052 3924"/>
                  <a:gd name="T7" fmla="*/ 4052 h 128"/>
                  <a:gd name="T8" fmla="+- 0 13935 13935"/>
                  <a:gd name="T9" fmla="*/ T8 w 100"/>
                  <a:gd name="T10" fmla="+- 0 3924 3924"/>
                  <a:gd name="T11" fmla="*/ 3924 h 128"/>
                  <a:gd name="T12" fmla="+- 0 14034 13935"/>
                  <a:gd name="T13" fmla="*/ T12 w 100"/>
                  <a:gd name="T14" fmla="+- 0 3924 3924"/>
                  <a:gd name="T15" fmla="*/ 3924 h 128"/>
                  <a:gd name="T16" fmla="+- 0 14034 13935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xmlns="" id="{7A4FCD1C-9EF5-444B-8A49-6F3AAFA3B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74" y="3924"/>
              <a:ext cx="100" cy="128"/>
              <a:chOff x="14074" y="3924"/>
              <a:chExt cx="100" cy="128"/>
            </a:xfrm>
          </p:grpSpPr>
          <p:sp>
            <p:nvSpPr>
              <p:cNvPr id="199" name="Freeform 166">
                <a:extLst>
                  <a:ext uri="{FF2B5EF4-FFF2-40B4-BE49-F238E27FC236}">
                    <a16:creationId xmlns:a16="http://schemas.microsoft.com/office/drawing/2014/main" xmlns="" id="{E36F58CA-28E0-482F-8039-9905B595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4" y="3924"/>
                <a:ext cx="100" cy="128"/>
              </a:xfrm>
              <a:custGeom>
                <a:avLst/>
                <a:gdLst>
                  <a:gd name="T0" fmla="+- 0 14174 14074"/>
                  <a:gd name="T1" fmla="*/ T0 w 100"/>
                  <a:gd name="T2" fmla="+- 0 4052 3924"/>
                  <a:gd name="T3" fmla="*/ 4052 h 128"/>
                  <a:gd name="T4" fmla="+- 0 14074 14074"/>
                  <a:gd name="T5" fmla="*/ T4 w 100"/>
                  <a:gd name="T6" fmla="+- 0 4052 3924"/>
                  <a:gd name="T7" fmla="*/ 4052 h 128"/>
                  <a:gd name="T8" fmla="+- 0 14074 14074"/>
                  <a:gd name="T9" fmla="*/ T8 w 100"/>
                  <a:gd name="T10" fmla="+- 0 3924 3924"/>
                  <a:gd name="T11" fmla="*/ 3924 h 128"/>
                  <a:gd name="T12" fmla="+- 0 14174 14074"/>
                  <a:gd name="T13" fmla="*/ T12 w 100"/>
                  <a:gd name="T14" fmla="+- 0 3924 3924"/>
                  <a:gd name="T15" fmla="*/ 3924 h 128"/>
                  <a:gd name="T16" fmla="+- 0 14174 1407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10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4A5A743A-12CF-48D6-A4C3-B07C41739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14" y="3924"/>
              <a:ext cx="100" cy="128"/>
              <a:chOff x="14214" y="3924"/>
              <a:chExt cx="100" cy="128"/>
            </a:xfrm>
          </p:grpSpPr>
          <p:sp>
            <p:nvSpPr>
              <p:cNvPr id="198" name="Freeform 165">
                <a:extLst>
                  <a:ext uri="{FF2B5EF4-FFF2-40B4-BE49-F238E27FC236}">
                    <a16:creationId xmlns:a16="http://schemas.microsoft.com/office/drawing/2014/main" xmlns="" id="{4690DF1A-C4B8-42BF-99F1-143C7F2DC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4" y="3924"/>
                <a:ext cx="100" cy="128"/>
              </a:xfrm>
              <a:custGeom>
                <a:avLst/>
                <a:gdLst>
                  <a:gd name="T0" fmla="+- 0 14313 14214"/>
                  <a:gd name="T1" fmla="*/ T0 w 100"/>
                  <a:gd name="T2" fmla="+- 0 4052 3924"/>
                  <a:gd name="T3" fmla="*/ 4052 h 128"/>
                  <a:gd name="T4" fmla="+- 0 14214 14214"/>
                  <a:gd name="T5" fmla="*/ T4 w 100"/>
                  <a:gd name="T6" fmla="+- 0 4052 3924"/>
                  <a:gd name="T7" fmla="*/ 4052 h 128"/>
                  <a:gd name="T8" fmla="+- 0 14214 14214"/>
                  <a:gd name="T9" fmla="*/ T8 w 100"/>
                  <a:gd name="T10" fmla="+- 0 3924 3924"/>
                  <a:gd name="T11" fmla="*/ 3924 h 128"/>
                  <a:gd name="T12" fmla="+- 0 14313 14214"/>
                  <a:gd name="T13" fmla="*/ T12 w 100"/>
                  <a:gd name="T14" fmla="+- 0 3924 3924"/>
                  <a:gd name="T15" fmla="*/ 3924 h 128"/>
                  <a:gd name="T16" fmla="+- 0 14313 1421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F7C7B8E7-7B29-4A08-88D9-ED1921F48D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54" y="3924"/>
              <a:ext cx="100" cy="128"/>
              <a:chOff x="14354" y="3924"/>
              <a:chExt cx="100" cy="128"/>
            </a:xfrm>
          </p:grpSpPr>
          <p:sp>
            <p:nvSpPr>
              <p:cNvPr id="197" name="Freeform 164">
                <a:extLst>
                  <a:ext uri="{FF2B5EF4-FFF2-40B4-BE49-F238E27FC236}">
                    <a16:creationId xmlns:a16="http://schemas.microsoft.com/office/drawing/2014/main" xmlns="" id="{FC407776-3581-4861-8302-2E589403B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4" y="3924"/>
                <a:ext cx="100" cy="128"/>
              </a:xfrm>
              <a:custGeom>
                <a:avLst/>
                <a:gdLst>
                  <a:gd name="T0" fmla="+- 0 14453 14354"/>
                  <a:gd name="T1" fmla="*/ T0 w 100"/>
                  <a:gd name="T2" fmla="+- 0 4052 3924"/>
                  <a:gd name="T3" fmla="*/ 4052 h 128"/>
                  <a:gd name="T4" fmla="+- 0 14354 14354"/>
                  <a:gd name="T5" fmla="*/ T4 w 100"/>
                  <a:gd name="T6" fmla="+- 0 4052 3924"/>
                  <a:gd name="T7" fmla="*/ 4052 h 128"/>
                  <a:gd name="T8" fmla="+- 0 14354 14354"/>
                  <a:gd name="T9" fmla="*/ T8 w 100"/>
                  <a:gd name="T10" fmla="+- 0 3924 3924"/>
                  <a:gd name="T11" fmla="*/ 3924 h 128"/>
                  <a:gd name="T12" fmla="+- 0 14453 14354"/>
                  <a:gd name="T13" fmla="*/ T12 w 100"/>
                  <a:gd name="T14" fmla="+- 0 3924 3924"/>
                  <a:gd name="T15" fmla="*/ 3924 h 128"/>
                  <a:gd name="T16" fmla="+- 0 14453 1435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DB37A6BC-F279-4361-A4E0-6BA20BF83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4" y="3924"/>
              <a:ext cx="100" cy="128"/>
              <a:chOff x="14494" y="3924"/>
              <a:chExt cx="100" cy="128"/>
            </a:xfrm>
          </p:grpSpPr>
          <p:sp>
            <p:nvSpPr>
              <p:cNvPr id="196" name="Freeform 163">
                <a:extLst>
                  <a:ext uri="{FF2B5EF4-FFF2-40B4-BE49-F238E27FC236}">
                    <a16:creationId xmlns:a16="http://schemas.microsoft.com/office/drawing/2014/main" xmlns="" id="{E6DE10C3-0387-4EC8-B1E3-75D57CA9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4" y="3924"/>
                <a:ext cx="100" cy="128"/>
              </a:xfrm>
              <a:custGeom>
                <a:avLst/>
                <a:gdLst>
                  <a:gd name="T0" fmla="+- 0 14593 14494"/>
                  <a:gd name="T1" fmla="*/ T0 w 100"/>
                  <a:gd name="T2" fmla="+- 0 4052 3924"/>
                  <a:gd name="T3" fmla="*/ 4052 h 128"/>
                  <a:gd name="T4" fmla="+- 0 14494 14494"/>
                  <a:gd name="T5" fmla="*/ T4 w 100"/>
                  <a:gd name="T6" fmla="+- 0 4052 3924"/>
                  <a:gd name="T7" fmla="*/ 4052 h 128"/>
                  <a:gd name="T8" fmla="+- 0 14494 14494"/>
                  <a:gd name="T9" fmla="*/ T8 w 100"/>
                  <a:gd name="T10" fmla="+- 0 3924 3924"/>
                  <a:gd name="T11" fmla="*/ 3924 h 128"/>
                  <a:gd name="T12" fmla="+- 0 14593 14494"/>
                  <a:gd name="T13" fmla="*/ T12 w 100"/>
                  <a:gd name="T14" fmla="+- 0 3924 3924"/>
                  <a:gd name="T15" fmla="*/ 3924 h 128"/>
                  <a:gd name="T16" fmla="+- 0 14593 1449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810C405F-8A1D-4896-85EF-D145FE880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34" y="3924"/>
              <a:ext cx="100" cy="128"/>
              <a:chOff x="14634" y="3924"/>
              <a:chExt cx="100" cy="128"/>
            </a:xfrm>
          </p:grpSpPr>
          <p:sp>
            <p:nvSpPr>
              <p:cNvPr id="195" name="Freeform 162">
                <a:extLst>
                  <a:ext uri="{FF2B5EF4-FFF2-40B4-BE49-F238E27FC236}">
                    <a16:creationId xmlns:a16="http://schemas.microsoft.com/office/drawing/2014/main" xmlns="" id="{0B604FCE-A600-4573-ACE0-73607CBA8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4" y="3924"/>
                <a:ext cx="100" cy="128"/>
              </a:xfrm>
              <a:custGeom>
                <a:avLst/>
                <a:gdLst>
                  <a:gd name="T0" fmla="+- 0 14733 14634"/>
                  <a:gd name="T1" fmla="*/ T0 w 100"/>
                  <a:gd name="T2" fmla="+- 0 4052 3924"/>
                  <a:gd name="T3" fmla="*/ 4052 h 128"/>
                  <a:gd name="T4" fmla="+- 0 14634 14634"/>
                  <a:gd name="T5" fmla="*/ T4 w 100"/>
                  <a:gd name="T6" fmla="+- 0 4052 3924"/>
                  <a:gd name="T7" fmla="*/ 4052 h 128"/>
                  <a:gd name="T8" fmla="+- 0 14634 14634"/>
                  <a:gd name="T9" fmla="*/ T8 w 100"/>
                  <a:gd name="T10" fmla="+- 0 3924 3924"/>
                  <a:gd name="T11" fmla="*/ 3924 h 128"/>
                  <a:gd name="T12" fmla="+- 0 14733 14634"/>
                  <a:gd name="T13" fmla="*/ T12 w 100"/>
                  <a:gd name="T14" fmla="+- 0 3924 3924"/>
                  <a:gd name="T15" fmla="*/ 3924 h 128"/>
                  <a:gd name="T16" fmla="+- 0 14733 14634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xmlns="" id="{7E5134C6-8B8C-429E-AF00-8B04522CF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73" y="3924"/>
              <a:ext cx="100" cy="128"/>
              <a:chOff x="14773" y="3924"/>
              <a:chExt cx="100" cy="128"/>
            </a:xfrm>
          </p:grpSpPr>
          <p:sp>
            <p:nvSpPr>
              <p:cNvPr id="194" name="Freeform 161">
                <a:extLst>
                  <a:ext uri="{FF2B5EF4-FFF2-40B4-BE49-F238E27FC236}">
                    <a16:creationId xmlns:a16="http://schemas.microsoft.com/office/drawing/2014/main" xmlns="" id="{4C7B5BE4-3AA9-4D14-9C9F-226DC1134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3" y="3924"/>
                <a:ext cx="100" cy="128"/>
              </a:xfrm>
              <a:custGeom>
                <a:avLst/>
                <a:gdLst>
                  <a:gd name="T0" fmla="+- 0 14873 14773"/>
                  <a:gd name="T1" fmla="*/ T0 w 100"/>
                  <a:gd name="T2" fmla="+- 0 4052 3924"/>
                  <a:gd name="T3" fmla="*/ 4052 h 128"/>
                  <a:gd name="T4" fmla="+- 0 14773 14773"/>
                  <a:gd name="T5" fmla="*/ T4 w 100"/>
                  <a:gd name="T6" fmla="+- 0 4052 3924"/>
                  <a:gd name="T7" fmla="*/ 4052 h 128"/>
                  <a:gd name="T8" fmla="+- 0 14773 14773"/>
                  <a:gd name="T9" fmla="*/ T8 w 100"/>
                  <a:gd name="T10" fmla="+- 0 3924 3924"/>
                  <a:gd name="T11" fmla="*/ 3924 h 128"/>
                  <a:gd name="T12" fmla="+- 0 14873 14773"/>
                  <a:gd name="T13" fmla="*/ T12 w 100"/>
                  <a:gd name="T14" fmla="+- 0 3924 3924"/>
                  <a:gd name="T15" fmla="*/ 3924 h 128"/>
                  <a:gd name="T16" fmla="+- 0 14873 14773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10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994ABEC0-23AC-4B68-AC69-D6065C8EE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13" y="3924"/>
              <a:ext cx="100" cy="128"/>
              <a:chOff x="14913" y="3924"/>
              <a:chExt cx="100" cy="128"/>
            </a:xfrm>
          </p:grpSpPr>
          <p:sp>
            <p:nvSpPr>
              <p:cNvPr id="193" name="Freeform 160">
                <a:extLst>
                  <a:ext uri="{FF2B5EF4-FFF2-40B4-BE49-F238E27FC236}">
                    <a16:creationId xmlns:a16="http://schemas.microsoft.com/office/drawing/2014/main" xmlns="" id="{591DD0AF-A806-40D0-805F-4B94B65D7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3" y="3924"/>
                <a:ext cx="100" cy="128"/>
              </a:xfrm>
              <a:custGeom>
                <a:avLst/>
                <a:gdLst>
                  <a:gd name="T0" fmla="+- 0 15012 14913"/>
                  <a:gd name="T1" fmla="*/ T0 w 100"/>
                  <a:gd name="T2" fmla="+- 0 4052 3924"/>
                  <a:gd name="T3" fmla="*/ 4052 h 128"/>
                  <a:gd name="T4" fmla="+- 0 14913 14913"/>
                  <a:gd name="T5" fmla="*/ T4 w 100"/>
                  <a:gd name="T6" fmla="+- 0 4052 3924"/>
                  <a:gd name="T7" fmla="*/ 4052 h 128"/>
                  <a:gd name="T8" fmla="+- 0 14913 14913"/>
                  <a:gd name="T9" fmla="*/ T8 w 100"/>
                  <a:gd name="T10" fmla="+- 0 3924 3924"/>
                  <a:gd name="T11" fmla="*/ 3924 h 128"/>
                  <a:gd name="T12" fmla="+- 0 15012 14913"/>
                  <a:gd name="T13" fmla="*/ T12 w 100"/>
                  <a:gd name="T14" fmla="+- 0 3924 3924"/>
                  <a:gd name="T15" fmla="*/ 3924 h 128"/>
                  <a:gd name="T16" fmla="+- 0 15012 14913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B1EC940E-3DE3-4B27-A1EE-07A0547234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53" y="3924"/>
              <a:ext cx="100" cy="128"/>
              <a:chOff x="15053" y="3924"/>
              <a:chExt cx="100" cy="128"/>
            </a:xfrm>
          </p:grpSpPr>
          <p:sp>
            <p:nvSpPr>
              <p:cNvPr id="192" name="Freeform 159">
                <a:extLst>
                  <a:ext uri="{FF2B5EF4-FFF2-40B4-BE49-F238E27FC236}">
                    <a16:creationId xmlns:a16="http://schemas.microsoft.com/office/drawing/2014/main" xmlns="" id="{207B6F80-F603-4DBD-AF3F-8940433ED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3" y="3924"/>
                <a:ext cx="100" cy="128"/>
              </a:xfrm>
              <a:custGeom>
                <a:avLst/>
                <a:gdLst>
                  <a:gd name="T0" fmla="+- 0 15152 15053"/>
                  <a:gd name="T1" fmla="*/ T0 w 100"/>
                  <a:gd name="T2" fmla="+- 0 4052 3924"/>
                  <a:gd name="T3" fmla="*/ 4052 h 128"/>
                  <a:gd name="T4" fmla="+- 0 15053 15053"/>
                  <a:gd name="T5" fmla="*/ T4 w 100"/>
                  <a:gd name="T6" fmla="+- 0 4052 3924"/>
                  <a:gd name="T7" fmla="*/ 4052 h 128"/>
                  <a:gd name="T8" fmla="+- 0 15053 15053"/>
                  <a:gd name="T9" fmla="*/ T8 w 100"/>
                  <a:gd name="T10" fmla="+- 0 3924 3924"/>
                  <a:gd name="T11" fmla="*/ 3924 h 128"/>
                  <a:gd name="T12" fmla="+- 0 15152 15053"/>
                  <a:gd name="T13" fmla="*/ T12 w 100"/>
                  <a:gd name="T14" fmla="+- 0 3924 3924"/>
                  <a:gd name="T15" fmla="*/ 3924 h 128"/>
                  <a:gd name="T16" fmla="+- 0 15152 15053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DA9B0FE5-0865-48E9-AFFE-81C060A2F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3" y="3924"/>
              <a:ext cx="100" cy="128"/>
              <a:chOff x="15193" y="3924"/>
              <a:chExt cx="100" cy="128"/>
            </a:xfrm>
          </p:grpSpPr>
          <p:sp>
            <p:nvSpPr>
              <p:cNvPr id="191" name="Freeform 158">
                <a:extLst>
                  <a:ext uri="{FF2B5EF4-FFF2-40B4-BE49-F238E27FC236}">
                    <a16:creationId xmlns:a16="http://schemas.microsoft.com/office/drawing/2014/main" xmlns="" id="{96D5C202-CA27-4A29-B6C4-A60CA846D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3" y="3924"/>
                <a:ext cx="100" cy="128"/>
              </a:xfrm>
              <a:custGeom>
                <a:avLst/>
                <a:gdLst>
                  <a:gd name="T0" fmla="+- 0 15292 15193"/>
                  <a:gd name="T1" fmla="*/ T0 w 100"/>
                  <a:gd name="T2" fmla="+- 0 4052 3924"/>
                  <a:gd name="T3" fmla="*/ 4052 h 128"/>
                  <a:gd name="T4" fmla="+- 0 15193 15193"/>
                  <a:gd name="T5" fmla="*/ T4 w 100"/>
                  <a:gd name="T6" fmla="+- 0 4052 3924"/>
                  <a:gd name="T7" fmla="*/ 4052 h 128"/>
                  <a:gd name="T8" fmla="+- 0 15193 15193"/>
                  <a:gd name="T9" fmla="*/ T8 w 100"/>
                  <a:gd name="T10" fmla="+- 0 3924 3924"/>
                  <a:gd name="T11" fmla="*/ 3924 h 128"/>
                  <a:gd name="T12" fmla="+- 0 15292 15193"/>
                  <a:gd name="T13" fmla="*/ T12 w 100"/>
                  <a:gd name="T14" fmla="+- 0 3924 3924"/>
                  <a:gd name="T15" fmla="*/ 3924 h 128"/>
                  <a:gd name="T16" fmla="+- 0 15292 15193"/>
                  <a:gd name="T17" fmla="*/ T16 w 100"/>
                  <a:gd name="T18" fmla="+- 0 4052 3924"/>
                  <a:gd name="T19" fmla="*/ 4052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" h="128">
                    <a:moveTo>
                      <a:pt x="99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="" id="{7F79BD4B-EA02-4863-9245-BC21373E7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11" y="1659"/>
              <a:ext cx="870" cy="846"/>
              <a:chOff x="10911" y="1659"/>
              <a:chExt cx="870" cy="846"/>
            </a:xfrm>
          </p:grpSpPr>
          <p:sp>
            <p:nvSpPr>
              <p:cNvPr id="190" name="Freeform 157">
                <a:extLst>
                  <a:ext uri="{FF2B5EF4-FFF2-40B4-BE49-F238E27FC236}">
                    <a16:creationId xmlns:a16="http://schemas.microsoft.com/office/drawing/2014/main" xmlns="" id="{6457095B-2884-4FDD-80D1-1465F19A0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1" y="1659"/>
                <a:ext cx="870" cy="846"/>
              </a:xfrm>
              <a:custGeom>
                <a:avLst/>
                <a:gdLst>
                  <a:gd name="T0" fmla="+- 0 11731 10911"/>
                  <a:gd name="T1" fmla="*/ T0 w 870"/>
                  <a:gd name="T2" fmla="+- 0 2505 1659"/>
                  <a:gd name="T3" fmla="*/ 2505 h 846"/>
                  <a:gd name="T4" fmla="+- 0 11681 10911"/>
                  <a:gd name="T5" fmla="*/ T4 w 870"/>
                  <a:gd name="T6" fmla="+- 0 2454 1659"/>
                  <a:gd name="T7" fmla="*/ 2454 h 846"/>
                  <a:gd name="T8" fmla="+- 0 11677 10911"/>
                  <a:gd name="T9" fmla="*/ T8 w 870"/>
                  <a:gd name="T10" fmla="+- 0 2378 1659"/>
                  <a:gd name="T11" fmla="*/ 2378 h 846"/>
                  <a:gd name="T12" fmla="+- 0 11665 10911"/>
                  <a:gd name="T13" fmla="*/ T12 w 870"/>
                  <a:gd name="T14" fmla="+- 0 2304 1659"/>
                  <a:gd name="T15" fmla="*/ 2304 h 846"/>
                  <a:gd name="T16" fmla="+- 0 11645 10911"/>
                  <a:gd name="T17" fmla="*/ T16 w 870"/>
                  <a:gd name="T18" fmla="+- 0 2233 1659"/>
                  <a:gd name="T19" fmla="*/ 2233 h 846"/>
                  <a:gd name="T20" fmla="+- 0 11617 10911"/>
                  <a:gd name="T21" fmla="*/ T20 w 870"/>
                  <a:gd name="T22" fmla="+- 0 2165 1659"/>
                  <a:gd name="T23" fmla="*/ 2165 h 846"/>
                  <a:gd name="T24" fmla="+- 0 11582 10911"/>
                  <a:gd name="T25" fmla="*/ T24 w 870"/>
                  <a:gd name="T26" fmla="+- 0 2101 1659"/>
                  <a:gd name="T27" fmla="*/ 2101 h 846"/>
                  <a:gd name="T28" fmla="+- 0 11540 10911"/>
                  <a:gd name="T29" fmla="*/ T28 w 870"/>
                  <a:gd name="T30" fmla="+- 0 2041 1659"/>
                  <a:gd name="T31" fmla="*/ 2041 h 846"/>
                  <a:gd name="T32" fmla="+- 0 11491 10911"/>
                  <a:gd name="T33" fmla="*/ T32 w 870"/>
                  <a:gd name="T34" fmla="+- 0 1986 1659"/>
                  <a:gd name="T35" fmla="*/ 1986 h 846"/>
                  <a:gd name="T36" fmla="+- 0 11440 10911"/>
                  <a:gd name="T37" fmla="*/ T36 w 870"/>
                  <a:gd name="T38" fmla="+- 0 1937 1659"/>
                  <a:gd name="T39" fmla="*/ 1937 h 846"/>
                  <a:gd name="T40" fmla="+- 0 11383 10911"/>
                  <a:gd name="T41" fmla="*/ T40 w 870"/>
                  <a:gd name="T42" fmla="+- 0 1893 1659"/>
                  <a:gd name="T43" fmla="*/ 1893 h 846"/>
                  <a:gd name="T44" fmla="+- 0 11322 10911"/>
                  <a:gd name="T45" fmla="*/ T44 w 870"/>
                  <a:gd name="T46" fmla="+- 0 1855 1659"/>
                  <a:gd name="T47" fmla="*/ 1855 h 846"/>
                  <a:gd name="T48" fmla="+- 0 11256 10911"/>
                  <a:gd name="T49" fmla="*/ T48 w 870"/>
                  <a:gd name="T50" fmla="+- 0 1823 1659"/>
                  <a:gd name="T51" fmla="*/ 1823 h 846"/>
                  <a:gd name="T52" fmla="+- 0 11187 10911"/>
                  <a:gd name="T53" fmla="*/ T52 w 870"/>
                  <a:gd name="T54" fmla="+- 0 1797 1659"/>
                  <a:gd name="T55" fmla="*/ 1797 h 846"/>
                  <a:gd name="T56" fmla="+- 0 11114 10911"/>
                  <a:gd name="T57" fmla="*/ T56 w 870"/>
                  <a:gd name="T58" fmla="+- 0 1778 1659"/>
                  <a:gd name="T59" fmla="*/ 1778 h 846"/>
                  <a:gd name="T60" fmla="+- 0 11039 10911"/>
                  <a:gd name="T61" fmla="*/ T60 w 870"/>
                  <a:gd name="T62" fmla="+- 0 1766 1659"/>
                  <a:gd name="T63" fmla="*/ 1766 h 846"/>
                  <a:gd name="T64" fmla="+- 0 10961 10911"/>
                  <a:gd name="T65" fmla="*/ T64 w 870"/>
                  <a:gd name="T66" fmla="+- 0 1761 1659"/>
                  <a:gd name="T67" fmla="*/ 1761 h 846"/>
                  <a:gd name="T68" fmla="+- 0 10941 10911"/>
                  <a:gd name="T69" fmla="*/ T68 w 870"/>
                  <a:gd name="T70" fmla="+- 0 1757 1659"/>
                  <a:gd name="T71" fmla="*/ 1757 h 846"/>
                  <a:gd name="T72" fmla="+- 0 10925 10911"/>
                  <a:gd name="T73" fmla="*/ T72 w 870"/>
                  <a:gd name="T74" fmla="+- 0 1746 1659"/>
                  <a:gd name="T75" fmla="*/ 1746 h 846"/>
                  <a:gd name="T76" fmla="+- 0 10915 10911"/>
                  <a:gd name="T77" fmla="*/ T76 w 870"/>
                  <a:gd name="T78" fmla="+- 0 1729 1659"/>
                  <a:gd name="T79" fmla="*/ 1729 h 846"/>
                  <a:gd name="T80" fmla="+- 0 10911 10911"/>
                  <a:gd name="T81" fmla="*/ T80 w 870"/>
                  <a:gd name="T82" fmla="+- 0 1710 1659"/>
                  <a:gd name="T83" fmla="*/ 1710 h 846"/>
                  <a:gd name="T84" fmla="+- 0 10915 10911"/>
                  <a:gd name="T85" fmla="*/ T84 w 870"/>
                  <a:gd name="T86" fmla="+- 0 1690 1659"/>
                  <a:gd name="T87" fmla="*/ 1690 h 846"/>
                  <a:gd name="T88" fmla="+- 0 10926 10911"/>
                  <a:gd name="T89" fmla="*/ T88 w 870"/>
                  <a:gd name="T90" fmla="+- 0 1674 1659"/>
                  <a:gd name="T91" fmla="*/ 1674 h 846"/>
                  <a:gd name="T92" fmla="+- 0 10942 10911"/>
                  <a:gd name="T93" fmla="*/ T92 w 870"/>
                  <a:gd name="T94" fmla="+- 0 1663 1659"/>
                  <a:gd name="T95" fmla="*/ 1663 h 846"/>
                  <a:gd name="T96" fmla="+- 0 10962 10911"/>
                  <a:gd name="T97" fmla="*/ T96 w 870"/>
                  <a:gd name="T98" fmla="+- 0 1659 1659"/>
                  <a:gd name="T99" fmla="*/ 1659 h 846"/>
                  <a:gd name="T100" fmla="+- 0 11032 10911"/>
                  <a:gd name="T101" fmla="*/ T100 w 870"/>
                  <a:gd name="T102" fmla="+- 0 1663 1659"/>
                  <a:gd name="T103" fmla="*/ 1663 h 846"/>
                  <a:gd name="T104" fmla="+- 0 11101 10911"/>
                  <a:gd name="T105" fmla="*/ T104 w 870"/>
                  <a:gd name="T106" fmla="+- 0 1672 1659"/>
                  <a:gd name="T107" fmla="*/ 1672 h 846"/>
                  <a:gd name="T108" fmla="+- 0 11168 10911"/>
                  <a:gd name="T109" fmla="*/ T108 w 870"/>
                  <a:gd name="T110" fmla="+- 0 1686 1659"/>
                  <a:gd name="T111" fmla="*/ 1686 h 846"/>
                  <a:gd name="T112" fmla="+- 0 11233 10911"/>
                  <a:gd name="T113" fmla="*/ T112 w 870"/>
                  <a:gd name="T114" fmla="+- 0 1706 1659"/>
                  <a:gd name="T115" fmla="*/ 1706 h 846"/>
                  <a:gd name="T116" fmla="+- 0 11295 10911"/>
                  <a:gd name="T117" fmla="*/ T116 w 870"/>
                  <a:gd name="T118" fmla="+- 0 1730 1659"/>
                  <a:gd name="T119" fmla="*/ 1730 h 846"/>
                  <a:gd name="T120" fmla="+- 0 11355 10911"/>
                  <a:gd name="T121" fmla="*/ T120 w 870"/>
                  <a:gd name="T122" fmla="+- 0 1758 1659"/>
                  <a:gd name="T123" fmla="*/ 1758 h 846"/>
                  <a:gd name="T124" fmla="+- 0 11412 10911"/>
                  <a:gd name="T125" fmla="*/ T124 w 870"/>
                  <a:gd name="T126" fmla="+- 0 1791 1659"/>
                  <a:gd name="T127" fmla="*/ 1791 h 846"/>
                  <a:gd name="T128" fmla="+- 0 11466 10911"/>
                  <a:gd name="T129" fmla="*/ T128 w 870"/>
                  <a:gd name="T130" fmla="+- 0 1829 1659"/>
                  <a:gd name="T131" fmla="*/ 1829 h 846"/>
                  <a:gd name="T132" fmla="+- 0 11516 10911"/>
                  <a:gd name="T133" fmla="*/ T132 w 870"/>
                  <a:gd name="T134" fmla="+- 0 1870 1659"/>
                  <a:gd name="T135" fmla="*/ 1870 h 846"/>
                  <a:gd name="T136" fmla="+- 0 11563 10911"/>
                  <a:gd name="T137" fmla="*/ T136 w 870"/>
                  <a:gd name="T138" fmla="+- 0 1914 1659"/>
                  <a:gd name="T139" fmla="*/ 1914 h 846"/>
                  <a:gd name="T140" fmla="+- 0 11612 10911"/>
                  <a:gd name="T141" fmla="*/ T140 w 870"/>
                  <a:gd name="T142" fmla="+- 0 1970 1659"/>
                  <a:gd name="T143" fmla="*/ 1970 h 846"/>
                  <a:gd name="T144" fmla="+- 0 11655 10911"/>
                  <a:gd name="T145" fmla="*/ T144 w 870"/>
                  <a:gd name="T146" fmla="+- 0 2029 1659"/>
                  <a:gd name="T147" fmla="*/ 2029 h 846"/>
                  <a:gd name="T148" fmla="+- 0 11693 10911"/>
                  <a:gd name="T149" fmla="*/ T148 w 870"/>
                  <a:gd name="T150" fmla="+- 0 2093 1659"/>
                  <a:gd name="T151" fmla="*/ 2093 h 846"/>
                  <a:gd name="T152" fmla="+- 0 11724 10911"/>
                  <a:gd name="T153" fmla="*/ T152 w 870"/>
                  <a:gd name="T154" fmla="+- 0 2160 1659"/>
                  <a:gd name="T155" fmla="*/ 2160 h 846"/>
                  <a:gd name="T156" fmla="+- 0 11749 10911"/>
                  <a:gd name="T157" fmla="*/ T156 w 870"/>
                  <a:gd name="T158" fmla="+- 0 2230 1659"/>
                  <a:gd name="T159" fmla="*/ 2230 h 846"/>
                  <a:gd name="T160" fmla="+- 0 11767 10911"/>
                  <a:gd name="T161" fmla="*/ T160 w 870"/>
                  <a:gd name="T162" fmla="+- 0 2303 1659"/>
                  <a:gd name="T163" fmla="*/ 2303 h 846"/>
                  <a:gd name="T164" fmla="+- 0 11778 10911"/>
                  <a:gd name="T165" fmla="*/ T164 w 870"/>
                  <a:gd name="T166" fmla="+- 0 2378 1659"/>
                  <a:gd name="T167" fmla="*/ 2378 h 846"/>
                  <a:gd name="T168" fmla="+- 0 11781 10911"/>
                  <a:gd name="T169" fmla="*/ T168 w 870"/>
                  <a:gd name="T170" fmla="+- 0 2455 1659"/>
                  <a:gd name="T171" fmla="*/ 2455 h 846"/>
                  <a:gd name="T172" fmla="+- 0 11777 10911"/>
                  <a:gd name="T173" fmla="*/ T172 w 870"/>
                  <a:gd name="T174" fmla="+- 0 2475 1659"/>
                  <a:gd name="T175" fmla="*/ 2475 h 846"/>
                  <a:gd name="T176" fmla="+- 0 11766 10911"/>
                  <a:gd name="T177" fmla="*/ T176 w 870"/>
                  <a:gd name="T178" fmla="+- 0 2491 1659"/>
                  <a:gd name="T179" fmla="*/ 2491 h 846"/>
                  <a:gd name="T180" fmla="+- 0 11750 10911"/>
                  <a:gd name="T181" fmla="*/ T180 w 870"/>
                  <a:gd name="T182" fmla="+- 0 2502 1659"/>
                  <a:gd name="T183" fmla="*/ 2502 h 846"/>
                  <a:gd name="T184" fmla="+- 0 11731 10911"/>
                  <a:gd name="T185" fmla="*/ T184 w 870"/>
                  <a:gd name="T186" fmla="+- 0 2505 1659"/>
                  <a:gd name="T187" fmla="*/ 2505 h 8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870" h="846">
                    <a:moveTo>
                      <a:pt x="820" y="846"/>
                    </a:moveTo>
                    <a:lnTo>
                      <a:pt x="770" y="795"/>
                    </a:lnTo>
                    <a:lnTo>
                      <a:pt x="766" y="719"/>
                    </a:lnTo>
                    <a:lnTo>
                      <a:pt x="754" y="645"/>
                    </a:lnTo>
                    <a:lnTo>
                      <a:pt x="734" y="574"/>
                    </a:lnTo>
                    <a:lnTo>
                      <a:pt x="706" y="506"/>
                    </a:lnTo>
                    <a:lnTo>
                      <a:pt x="671" y="442"/>
                    </a:lnTo>
                    <a:lnTo>
                      <a:pt x="629" y="382"/>
                    </a:lnTo>
                    <a:lnTo>
                      <a:pt x="580" y="327"/>
                    </a:lnTo>
                    <a:lnTo>
                      <a:pt x="529" y="278"/>
                    </a:lnTo>
                    <a:lnTo>
                      <a:pt x="472" y="234"/>
                    </a:lnTo>
                    <a:lnTo>
                      <a:pt x="411" y="196"/>
                    </a:lnTo>
                    <a:lnTo>
                      <a:pt x="345" y="164"/>
                    </a:lnTo>
                    <a:lnTo>
                      <a:pt x="276" y="138"/>
                    </a:lnTo>
                    <a:lnTo>
                      <a:pt x="203" y="119"/>
                    </a:lnTo>
                    <a:lnTo>
                      <a:pt x="128" y="107"/>
                    </a:lnTo>
                    <a:lnTo>
                      <a:pt x="50" y="102"/>
                    </a:lnTo>
                    <a:lnTo>
                      <a:pt x="30" y="98"/>
                    </a:lnTo>
                    <a:lnTo>
                      <a:pt x="14" y="87"/>
                    </a:lnTo>
                    <a:lnTo>
                      <a:pt x="4" y="70"/>
                    </a:lnTo>
                    <a:lnTo>
                      <a:pt x="0" y="51"/>
                    </a:lnTo>
                    <a:lnTo>
                      <a:pt x="4" y="31"/>
                    </a:lnTo>
                    <a:lnTo>
                      <a:pt x="15" y="15"/>
                    </a:lnTo>
                    <a:lnTo>
                      <a:pt x="31" y="4"/>
                    </a:lnTo>
                    <a:lnTo>
                      <a:pt x="51" y="0"/>
                    </a:lnTo>
                    <a:lnTo>
                      <a:pt x="121" y="4"/>
                    </a:lnTo>
                    <a:lnTo>
                      <a:pt x="190" y="13"/>
                    </a:lnTo>
                    <a:lnTo>
                      <a:pt x="257" y="27"/>
                    </a:lnTo>
                    <a:lnTo>
                      <a:pt x="322" y="47"/>
                    </a:lnTo>
                    <a:lnTo>
                      <a:pt x="384" y="71"/>
                    </a:lnTo>
                    <a:lnTo>
                      <a:pt x="444" y="99"/>
                    </a:lnTo>
                    <a:lnTo>
                      <a:pt x="501" y="132"/>
                    </a:lnTo>
                    <a:lnTo>
                      <a:pt x="555" y="170"/>
                    </a:lnTo>
                    <a:lnTo>
                      <a:pt x="605" y="211"/>
                    </a:lnTo>
                    <a:lnTo>
                      <a:pt x="652" y="255"/>
                    </a:lnTo>
                    <a:lnTo>
                      <a:pt x="701" y="311"/>
                    </a:lnTo>
                    <a:lnTo>
                      <a:pt x="744" y="370"/>
                    </a:lnTo>
                    <a:lnTo>
                      <a:pt x="782" y="434"/>
                    </a:lnTo>
                    <a:lnTo>
                      <a:pt x="813" y="501"/>
                    </a:lnTo>
                    <a:lnTo>
                      <a:pt x="838" y="571"/>
                    </a:lnTo>
                    <a:lnTo>
                      <a:pt x="856" y="644"/>
                    </a:lnTo>
                    <a:lnTo>
                      <a:pt x="867" y="719"/>
                    </a:lnTo>
                    <a:lnTo>
                      <a:pt x="870" y="796"/>
                    </a:lnTo>
                    <a:lnTo>
                      <a:pt x="866" y="816"/>
                    </a:lnTo>
                    <a:lnTo>
                      <a:pt x="855" y="832"/>
                    </a:lnTo>
                    <a:lnTo>
                      <a:pt x="839" y="843"/>
                    </a:lnTo>
                    <a:lnTo>
                      <a:pt x="820" y="846"/>
                    </a:lnTo>
                    <a:close/>
                  </a:path>
                </a:pathLst>
              </a:custGeom>
              <a:solidFill>
                <a:srgbClr val="0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D9190953-548F-4099-A458-A26F15DE7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87" y="1909"/>
              <a:ext cx="742" cy="722"/>
              <a:chOff x="10787" y="1909"/>
              <a:chExt cx="742" cy="722"/>
            </a:xfrm>
          </p:grpSpPr>
          <p:sp>
            <p:nvSpPr>
              <p:cNvPr id="189" name="Freeform 156">
                <a:extLst>
                  <a:ext uri="{FF2B5EF4-FFF2-40B4-BE49-F238E27FC236}">
                    <a16:creationId xmlns:a16="http://schemas.microsoft.com/office/drawing/2014/main" xmlns="" id="{380D9682-3622-4036-94E1-022EB5F00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7" y="1909"/>
                <a:ext cx="742" cy="722"/>
              </a:xfrm>
              <a:custGeom>
                <a:avLst/>
                <a:gdLst>
                  <a:gd name="T0" fmla="+- 0 11477 10787"/>
                  <a:gd name="T1" fmla="*/ T0 w 742"/>
                  <a:gd name="T2" fmla="+- 0 2630 1909"/>
                  <a:gd name="T3" fmla="*/ 2630 h 722"/>
                  <a:gd name="T4" fmla="+- 0 11428 10787"/>
                  <a:gd name="T5" fmla="*/ T4 w 742"/>
                  <a:gd name="T6" fmla="+- 0 2579 1909"/>
                  <a:gd name="T7" fmla="*/ 2579 h 722"/>
                  <a:gd name="T8" fmla="+- 0 11424 10787"/>
                  <a:gd name="T9" fmla="*/ T8 w 742"/>
                  <a:gd name="T10" fmla="+- 0 2506 1909"/>
                  <a:gd name="T11" fmla="*/ 2506 h 722"/>
                  <a:gd name="T12" fmla="+- 0 11410 10787"/>
                  <a:gd name="T13" fmla="*/ T12 w 742"/>
                  <a:gd name="T14" fmla="+- 0 2436 1909"/>
                  <a:gd name="T15" fmla="*/ 2436 h 722"/>
                  <a:gd name="T16" fmla="+- 0 11388 10787"/>
                  <a:gd name="T17" fmla="*/ T16 w 742"/>
                  <a:gd name="T18" fmla="+- 0 2370 1909"/>
                  <a:gd name="T19" fmla="*/ 2370 h 722"/>
                  <a:gd name="T20" fmla="+- 0 11357 10787"/>
                  <a:gd name="T21" fmla="*/ T20 w 742"/>
                  <a:gd name="T22" fmla="+- 0 2307 1909"/>
                  <a:gd name="T23" fmla="*/ 2307 h 722"/>
                  <a:gd name="T24" fmla="+- 0 11318 10787"/>
                  <a:gd name="T25" fmla="*/ T24 w 742"/>
                  <a:gd name="T26" fmla="+- 0 2248 1909"/>
                  <a:gd name="T27" fmla="*/ 2248 h 722"/>
                  <a:gd name="T28" fmla="+- 0 11272 10787"/>
                  <a:gd name="T29" fmla="*/ T28 w 742"/>
                  <a:gd name="T30" fmla="+- 0 2195 1909"/>
                  <a:gd name="T31" fmla="*/ 2195 h 722"/>
                  <a:gd name="T32" fmla="+- 0 11224 10787"/>
                  <a:gd name="T33" fmla="*/ T32 w 742"/>
                  <a:gd name="T34" fmla="+- 0 2150 1909"/>
                  <a:gd name="T35" fmla="*/ 2150 h 722"/>
                  <a:gd name="T36" fmla="+- 0 11169 10787"/>
                  <a:gd name="T37" fmla="*/ T36 w 742"/>
                  <a:gd name="T38" fmla="+- 0 2110 1909"/>
                  <a:gd name="T39" fmla="*/ 2110 h 722"/>
                  <a:gd name="T40" fmla="+- 0 11110 10787"/>
                  <a:gd name="T41" fmla="*/ T40 w 742"/>
                  <a:gd name="T42" fmla="+- 0 2076 1909"/>
                  <a:gd name="T43" fmla="*/ 2076 h 722"/>
                  <a:gd name="T44" fmla="+- 0 11047 10787"/>
                  <a:gd name="T45" fmla="*/ T44 w 742"/>
                  <a:gd name="T46" fmla="+- 0 2049 1909"/>
                  <a:gd name="T47" fmla="*/ 2049 h 722"/>
                  <a:gd name="T48" fmla="+- 0 10980 10787"/>
                  <a:gd name="T49" fmla="*/ T48 w 742"/>
                  <a:gd name="T50" fmla="+- 0 2028 1909"/>
                  <a:gd name="T51" fmla="*/ 2028 h 722"/>
                  <a:gd name="T52" fmla="+- 0 10910 10787"/>
                  <a:gd name="T53" fmla="*/ T52 w 742"/>
                  <a:gd name="T54" fmla="+- 0 2015 1909"/>
                  <a:gd name="T55" fmla="*/ 2015 h 722"/>
                  <a:gd name="T56" fmla="+- 0 10836 10787"/>
                  <a:gd name="T57" fmla="*/ T56 w 742"/>
                  <a:gd name="T58" fmla="+- 0 2010 1909"/>
                  <a:gd name="T59" fmla="*/ 2010 h 722"/>
                  <a:gd name="T60" fmla="+- 0 10817 10787"/>
                  <a:gd name="T61" fmla="*/ T60 w 742"/>
                  <a:gd name="T62" fmla="+- 0 2006 1909"/>
                  <a:gd name="T63" fmla="*/ 2006 h 722"/>
                  <a:gd name="T64" fmla="+- 0 10801 10787"/>
                  <a:gd name="T65" fmla="*/ T64 w 742"/>
                  <a:gd name="T66" fmla="+- 0 1995 1909"/>
                  <a:gd name="T67" fmla="*/ 1995 h 722"/>
                  <a:gd name="T68" fmla="+- 0 10791 10787"/>
                  <a:gd name="T69" fmla="*/ T68 w 742"/>
                  <a:gd name="T70" fmla="+- 0 1979 1909"/>
                  <a:gd name="T71" fmla="*/ 1979 h 722"/>
                  <a:gd name="T72" fmla="+- 0 10787 10787"/>
                  <a:gd name="T73" fmla="*/ T72 w 742"/>
                  <a:gd name="T74" fmla="+- 0 1959 1909"/>
                  <a:gd name="T75" fmla="*/ 1959 h 722"/>
                  <a:gd name="T76" fmla="+- 0 10791 10787"/>
                  <a:gd name="T77" fmla="*/ T76 w 742"/>
                  <a:gd name="T78" fmla="+- 0 1939 1909"/>
                  <a:gd name="T79" fmla="*/ 1939 h 722"/>
                  <a:gd name="T80" fmla="+- 0 10802 10787"/>
                  <a:gd name="T81" fmla="*/ T80 w 742"/>
                  <a:gd name="T82" fmla="+- 0 1923 1909"/>
                  <a:gd name="T83" fmla="*/ 1923 h 722"/>
                  <a:gd name="T84" fmla="+- 0 10818 10787"/>
                  <a:gd name="T85" fmla="*/ T84 w 742"/>
                  <a:gd name="T86" fmla="+- 0 1913 1909"/>
                  <a:gd name="T87" fmla="*/ 1913 h 722"/>
                  <a:gd name="T88" fmla="+- 0 10837 10787"/>
                  <a:gd name="T89" fmla="*/ T88 w 742"/>
                  <a:gd name="T90" fmla="+- 0 1909 1909"/>
                  <a:gd name="T91" fmla="*/ 1909 h 722"/>
                  <a:gd name="T92" fmla="+- 0 10911 10787"/>
                  <a:gd name="T93" fmla="*/ T92 w 742"/>
                  <a:gd name="T94" fmla="+- 0 1913 1909"/>
                  <a:gd name="T95" fmla="*/ 1913 h 722"/>
                  <a:gd name="T96" fmla="+- 0 10983 10787"/>
                  <a:gd name="T97" fmla="*/ T96 w 742"/>
                  <a:gd name="T98" fmla="+- 0 1925 1909"/>
                  <a:gd name="T99" fmla="*/ 1925 h 722"/>
                  <a:gd name="T100" fmla="+- 0 11052 10787"/>
                  <a:gd name="T101" fmla="*/ T100 w 742"/>
                  <a:gd name="T102" fmla="+- 0 1943 1909"/>
                  <a:gd name="T103" fmla="*/ 1943 h 722"/>
                  <a:gd name="T104" fmla="+- 0 11118 10787"/>
                  <a:gd name="T105" fmla="*/ T104 w 742"/>
                  <a:gd name="T106" fmla="+- 0 1968 1909"/>
                  <a:gd name="T107" fmla="*/ 1968 h 722"/>
                  <a:gd name="T108" fmla="+- 0 11181 10787"/>
                  <a:gd name="T109" fmla="*/ T108 w 742"/>
                  <a:gd name="T110" fmla="+- 0 1999 1909"/>
                  <a:gd name="T111" fmla="*/ 1999 h 722"/>
                  <a:gd name="T112" fmla="+- 0 11240 10787"/>
                  <a:gd name="T113" fmla="*/ T112 w 742"/>
                  <a:gd name="T114" fmla="+- 0 2035 1909"/>
                  <a:gd name="T115" fmla="*/ 2035 h 722"/>
                  <a:gd name="T116" fmla="+- 0 11294 10787"/>
                  <a:gd name="T117" fmla="*/ T116 w 742"/>
                  <a:gd name="T118" fmla="+- 0 2077 1909"/>
                  <a:gd name="T119" fmla="*/ 2077 h 722"/>
                  <a:gd name="T120" fmla="+- 0 11344 10787"/>
                  <a:gd name="T121" fmla="*/ T120 w 742"/>
                  <a:gd name="T122" fmla="+- 0 2124 1909"/>
                  <a:gd name="T123" fmla="*/ 2124 h 722"/>
                  <a:gd name="T124" fmla="+- 0 11391 10787"/>
                  <a:gd name="T125" fmla="*/ T124 w 742"/>
                  <a:gd name="T126" fmla="+- 0 2177 1909"/>
                  <a:gd name="T127" fmla="*/ 2177 h 722"/>
                  <a:gd name="T128" fmla="+- 0 11431 10787"/>
                  <a:gd name="T129" fmla="*/ T128 w 742"/>
                  <a:gd name="T130" fmla="+- 0 2236 1909"/>
                  <a:gd name="T131" fmla="*/ 2236 h 722"/>
                  <a:gd name="T132" fmla="+- 0 11466 10787"/>
                  <a:gd name="T133" fmla="*/ T132 w 742"/>
                  <a:gd name="T134" fmla="+- 0 2298 1909"/>
                  <a:gd name="T135" fmla="*/ 2298 h 722"/>
                  <a:gd name="T136" fmla="+- 0 11493 10787"/>
                  <a:gd name="T137" fmla="*/ T136 w 742"/>
                  <a:gd name="T138" fmla="+- 0 2364 1909"/>
                  <a:gd name="T139" fmla="*/ 2364 h 722"/>
                  <a:gd name="T140" fmla="+- 0 11513 10787"/>
                  <a:gd name="T141" fmla="*/ T140 w 742"/>
                  <a:gd name="T142" fmla="+- 0 2434 1909"/>
                  <a:gd name="T143" fmla="*/ 2434 h 722"/>
                  <a:gd name="T144" fmla="+- 0 11525 10787"/>
                  <a:gd name="T145" fmla="*/ T144 w 742"/>
                  <a:gd name="T146" fmla="+- 0 2506 1909"/>
                  <a:gd name="T147" fmla="*/ 2506 h 722"/>
                  <a:gd name="T148" fmla="+- 0 11528 10787"/>
                  <a:gd name="T149" fmla="*/ T148 w 742"/>
                  <a:gd name="T150" fmla="+- 0 2580 1909"/>
                  <a:gd name="T151" fmla="*/ 2580 h 722"/>
                  <a:gd name="T152" fmla="+- 0 11524 10787"/>
                  <a:gd name="T153" fmla="*/ T152 w 742"/>
                  <a:gd name="T154" fmla="+- 0 2600 1909"/>
                  <a:gd name="T155" fmla="*/ 2600 h 722"/>
                  <a:gd name="T156" fmla="+- 0 11513 10787"/>
                  <a:gd name="T157" fmla="*/ T156 w 742"/>
                  <a:gd name="T158" fmla="+- 0 2616 1909"/>
                  <a:gd name="T159" fmla="*/ 2616 h 722"/>
                  <a:gd name="T160" fmla="+- 0 11497 10787"/>
                  <a:gd name="T161" fmla="*/ T160 w 742"/>
                  <a:gd name="T162" fmla="+- 0 2626 1909"/>
                  <a:gd name="T163" fmla="*/ 2626 h 722"/>
                  <a:gd name="T164" fmla="+- 0 11477 10787"/>
                  <a:gd name="T165" fmla="*/ T164 w 742"/>
                  <a:gd name="T166" fmla="+- 0 2630 1909"/>
                  <a:gd name="T167" fmla="*/ 2630 h 7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</a:cxnLst>
                <a:rect l="0" t="0" r="r" b="b"/>
                <a:pathLst>
                  <a:path w="742" h="722">
                    <a:moveTo>
                      <a:pt x="690" y="721"/>
                    </a:moveTo>
                    <a:lnTo>
                      <a:pt x="641" y="670"/>
                    </a:lnTo>
                    <a:lnTo>
                      <a:pt x="637" y="597"/>
                    </a:lnTo>
                    <a:lnTo>
                      <a:pt x="623" y="527"/>
                    </a:lnTo>
                    <a:lnTo>
                      <a:pt x="601" y="461"/>
                    </a:lnTo>
                    <a:lnTo>
                      <a:pt x="570" y="398"/>
                    </a:lnTo>
                    <a:lnTo>
                      <a:pt x="531" y="339"/>
                    </a:lnTo>
                    <a:lnTo>
                      <a:pt x="485" y="286"/>
                    </a:lnTo>
                    <a:lnTo>
                      <a:pt x="437" y="241"/>
                    </a:lnTo>
                    <a:lnTo>
                      <a:pt x="382" y="201"/>
                    </a:lnTo>
                    <a:lnTo>
                      <a:pt x="323" y="167"/>
                    </a:lnTo>
                    <a:lnTo>
                      <a:pt x="260" y="140"/>
                    </a:lnTo>
                    <a:lnTo>
                      <a:pt x="193" y="119"/>
                    </a:lnTo>
                    <a:lnTo>
                      <a:pt x="123" y="106"/>
                    </a:lnTo>
                    <a:lnTo>
                      <a:pt x="49" y="101"/>
                    </a:lnTo>
                    <a:lnTo>
                      <a:pt x="30" y="97"/>
                    </a:lnTo>
                    <a:lnTo>
                      <a:pt x="14" y="86"/>
                    </a:lnTo>
                    <a:lnTo>
                      <a:pt x="4" y="70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5" y="14"/>
                    </a:lnTo>
                    <a:lnTo>
                      <a:pt x="31" y="4"/>
                    </a:lnTo>
                    <a:lnTo>
                      <a:pt x="50" y="0"/>
                    </a:lnTo>
                    <a:lnTo>
                      <a:pt x="124" y="4"/>
                    </a:lnTo>
                    <a:lnTo>
                      <a:pt x="196" y="16"/>
                    </a:lnTo>
                    <a:lnTo>
                      <a:pt x="265" y="34"/>
                    </a:lnTo>
                    <a:lnTo>
                      <a:pt x="331" y="59"/>
                    </a:lnTo>
                    <a:lnTo>
                      <a:pt x="394" y="90"/>
                    </a:lnTo>
                    <a:lnTo>
                      <a:pt x="453" y="126"/>
                    </a:lnTo>
                    <a:lnTo>
                      <a:pt x="507" y="168"/>
                    </a:lnTo>
                    <a:lnTo>
                      <a:pt x="557" y="215"/>
                    </a:lnTo>
                    <a:lnTo>
                      <a:pt x="604" y="268"/>
                    </a:lnTo>
                    <a:lnTo>
                      <a:pt x="644" y="327"/>
                    </a:lnTo>
                    <a:lnTo>
                      <a:pt x="679" y="389"/>
                    </a:lnTo>
                    <a:lnTo>
                      <a:pt x="706" y="455"/>
                    </a:lnTo>
                    <a:lnTo>
                      <a:pt x="726" y="525"/>
                    </a:lnTo>
                    <a:lnTo>
                      <a:pt x="738" y="597"/>
                    </a:lnTo>
                    <a:lnTo>
                      <a:pt x="741" y="671"/>
                    </a:lnTo>
                    <a:lnTo>
                      <a:pt x="737" y="691"/>
                    </a:lnTo>
                    <a:lnTo>
                      <a:pt x="726" y="707"/>
                    </a:lnTo>
                    <a:lnTo>
                      <a:pt x="710" y="717"/>
                    </a:lnTo>
                    <a:lnTo>
                      <a:pt x="690" y="721"/>
                    </a:lnTo>
                    <a:close/>
                  </a:path>
                </a:pathLst>
              </a:custGeom>
              <a:solidFill>
                <a:srgbClr val="0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="" id="{ED93E838-2E8D-4839-8BF5-83C64981DC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6" y="2158"/>
              <a:ext cx="650" cy="676"/>
              <a:chOff x="10626" y="2158"/>
              <a:chExt cx="650" cy="676"/>
            </a:xfrm>
          </p:grpSpPr>
          <p:sp>
            <p:nvSpPr>
              <p:cNvPr id="187" name="Freeform 154">
                <a:extLst>
                  <a:ext uri="{FF2B5EF4-FFF2-40B4-BE49-F238E27FC236}">
                    <a16:creationId xmlns:a16="http://schemas.microsoft.com/office/drawing/2014/main" xmlns="" id="{5FCECBAE-2137-4462-8270-E10E224DA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3" y="2158"/>
                <a:ext cx="613" cy="597"/>
              </a:xfrm>
              <a:custGeom>
                <a:avLst/>
                <a:gdLst>
                  <a:gd name="T0" fmla="+- 0 11224 10663"/>
                  <a:gd name="T1" fmla="*/ T0 w 613"/>
                  <a:gd name="T2" fmla="+- 0 2755 2158"/>
                  <a:gd name="T3" fmla="*/ 2755 h 597"/>
                  <a:gd name="T4" fmla="+- 0 11175 10663"/>
                  <a:gd name="T5" fmla="*/ T4 w 613"/>
                  <a:gd name="T6" fmla="+- 0 2704 2158"/>
                  <a:gd name="T7" fmla="*/ 2704 h 597"/>
                  <a:gd name="T8" fmla="+- 0 11170 10663"/>
                  <a:gd name="T9" fmla="*/ T8 w 613"/>
                  <a:gd name="T10" fmla="+- 0 2636 2158"/>
                  <a:gd name="T11" fmla="*/ 2636 h 597"/>
                  <a:gd name="T12" fmla="+- 0 11155 10663"/>
                  <a:gd name="T13" fmla="*/ T12 w 613"/>
                  <a:gd name="T14" fmla="+- 0 2571 2158"/>
                  <a:gd name="T15" fmla="*/ 2571 h 597"/>
                  <a:gd name="T16" fmla="+- 0 11130 10663"/>
                  <a:gd name="T17" fmla="*/ T16 w 613"/>
                  <a:gd name="T18" fmla="+- 0 2511 2158"/>
                  <a:gd name="T19" fmla="*/ 2511 h 597"/>
                  <a:gd name="T20" fmla="+- 0 11096 10663"/>
                  <a:gd name="T21" fmla="*/ T20 w 613"/>
                  <a:gd name="T22" fmla="+- 0 2455 2158"/>
                  <a:gd name="T23" fmla="*/ 2455 h 597"/>
                  <a:gd name="T24" fmla="+- 0 11054 10663"/>
                  <a:gd name="T25" fmla="*/ T24 w 613"/>
                  <a:gd name="T26" fmla="+- 0 2404 2158"/>
                  <a:gd name="T27" fmla="*/ 2404 h 597"/>
                  <a:gd name="T28" fmla="+- 0 10999 10663"/>
                  <a:gd name="T29" fmla="*/ T28 w 613"/>
                  <a:gd name="T30" fmla="+- 0 2356 2158"/>
                  <a:gd name="T31" fmla="*/ 2356 h 597"/>
                  <a:gd name="T32" fmla="+- 0 10936 10663"/>
                  <a:gd name="T33" fmla="*/ T32 w 613"/>
                  <a:gd name="T34" fmla="+- 0 2316 2158"/>
                  <a:gd name="T35" fmla="*/ 2316 h 597"/>
                  <a:gd name="T36" fmla="+- 0 10867 10663"/>
                  <a:gd name="T37" fmla="*/ T36 w 613"/>
                  <a:gd name="T38" fmla="+- 0 2286 2158"/>
                  <a:gd name="T39" fmla="*/ 2286 h 597"/>
                  <a:gd name="T40" fmla="+- 0 10792 10663"/>
                  <a:gd name="T41" fmla="*/ T40 w 613"/>
                  <a:gd name="T42" fmla="+- 0 2267 2158"/>
                  <a:gd name="T43" fmla="*/ 2267 h 597"/>
                  <a:gd name="T44" fmla="+- 0 10712 10663"/>
                  <a:gd name="T45" fmla="*/ T44 w 613"/>
                  <a:gd name="T46" fmla="+- 0 2260 2158"/>
                  <a:gd name="T47" fmla="*/ 2260 h 597"/>
                  <a:gd name="T48" fmla="+- 0 10693 10663"/>
                  <a:gd name="T49" fmla="*/ T48 w 613"/>
                  <a:gd name="T50" fmla="+- 0 2255 2158"/>
                  <a:gd name="T51" fmla="*/ 2255 h 597"/>
                  <a:gd name="T52" fmla="+- 0 10677 10663"/>
                  <a:gd name="T53" fmla="*/ T52 w 613"/>
                  <a:gd name="T54" fmla="+- 0 2244 2158"/>
                  <a:gd name="T55" fmla="*/ 2244 h 597"/>
                  <a:gd name="T56" fmla="+- 0 10666 10663"/>
                  <a:gd name="T57" fmla="*/ T56 w 613"/>
                  <a:gd name="T58" fmla="+- 0 2228 2158"/>
                  <a:gd name="T59" fmla="*/ 2228 h 597"/>
                  <a:gd name="T60" fmla="+- 0 10663 10663"/>
                  <a:gd name="T61" fmla="*/ T60 w 613"/>
                  <a:gd name="T62" fmla="+- 0 2209 2158"/>
                  <a:gd name="T63" fmla="*/ 2209 h 597"/>
                  <a:gd name="T64" fmla="+- 0 10667 10663"/>
                  <a:gd name="T65" fmla="*/ T64 w 613"/>
                  <a:gd name="T66" fmla="+- 0 2189 2158"/>
                  <a:gd name="T67" fmla="*/ 2189 h 597"/>
                  <a:gd name="T68" fmla="+- 0 10678 10663"/>
                  <a:gd name="T69" fmla="*/ T68 w 613"/>
                  <a:gd name="T70" fmla="+- 0 2173 2158"/>
                  <a:gd name="T71" fmla="*/ 2173 h 597"/>
                  <a:gd name="T72" fmla="+- 0 10694 10663"/>
                  <a:gd name="T73" fmla="*/ T72 w 613"/>
                  <a:gd name="T74" fmla="+- 0 2162 2158"/>
                  <a:gd name="T75" fmla="*/ 2162 h 597"/>
                  <a:gd name="T76" fmla="+- 0 10713 10663"/>
                  <a:gd name="T77" fmla="*/ T76 w 613"/>
                  <a:gd name="T78" fmla="+- 0 2158 2158"/>
                  <a:gd name="T79" fmla="*/ 2158 h 597"/>
                  <a:gd name="T80" fmla="+- 0 10782 10663"/>
                  <a:gd name="T81" fmla="*/ T80 w 613"/>
                  <a:gd name="T82" fmla="+- 0 2163 2158"/>
                  <a:gd name="T83" fmla="*/ 2163 h 597"/>
                  <a:gd name="T84" fmla="+- 0 10848 10663"/>
                  <a:gd name="T85" fmla="*/ T84 w 613"/>
                  <a:gd name="T86" fmla="+- 0 2175 2158"/>
                  <a:gd name="T87" fmla="*/ 2175 h 597"/>
                  <a:gd name="T88" fmla="+- 0 10911 10663"/>
                  <a:gd name="T89" fmla="*/ T88 w 613"/>
                  <a:gd name="T90" fmla="+- 0 2194 2158"/>
                  <a:gd name="T91" fmla="*/ 2194 h 597"/>
                  <a:gd name="T92" fmla="+- 0 10971 10663"/>
                  <a:gd name="T93" fmla="*/ T92 w 613"/>
                  <a:gd name="T94" fmla="+- 0 2220 2158"/>
                  <a:gd name="T95" fmla="*/ 2220 h 597"/>
                  <a:gd name="T96" fmla="+- 0 11027 10663"/>
                  <a:gd name="T97" fmla="*/ T96 w 613"/>
                  <a:gd name="T98" fmla="+- 0 2252 2158"/>
                  <a:gd name="T99" fmla="*/ 2252 h 597"/>
                  <a:gd name="T100" fmla="+- 0 11079 10663"/>
                  <a:gd name="T101" fmla="*/ T100 w 613"/>
                  <a:gd name="T102" fmla="+- 0 2290 2158"/>
                  <a:gd name="T103" fmla="*/ 2290 h 597"/>
                  <a:gd name="T104" fmla="+- 0 11125 10663"/>
                  <a:gd name="T105" fmla="*/ T104 w 613"/>
                  <a:gd name="T106" fmla="+- 0 2333 2158"/>
                  <a:gd name="T107" fmla="*/ 2333 h 597"/>
                  <a:gd name="T108" fmla="+- 0 11169 10663"/>
                  <a:gd name="T109" fmla="*/ T108 w 613"/>
                  <a:gd name="T110" fmla="+- 0 2384 2158"/>
                  <a:gd name="T111" fmla="*/ 2384 h 597"/>
                  <a:gd name="T112" fmla="+- 0 11206 10663"/>
                  <a:gd name="T113" fmla="*/ T112 w 613"/>
                  <a:gd name="T114" fmla="+- 0 2441 2158"/>
                  <a:gd name="T115" fmla="*/ 2441 h 597"/>
                  <a:gd name="T116" fmla="+- 0 11236 10663"/>
                  <a:gd name="T117" fmla="*/ T116 w 613"/>
                  <a:gd name="T118" fmla="+- 0 2502 2158"/>
                  <a:gd name="T119" fmla="*/ 2502 h 597"/>
                  <a:gd name="T120" fmla="+- 0 11258 10663"/>
                  <a:gd name="T121" fmla="*/ T120 w 613"/>
                  <a:gd name="T122" fmla="+- 0 2566 2158"/>
                  <a:gd name="T123" fmla="*/ 2566 h 597"/>
                  <a:gd name="T124" fmla="+- 0 11271 10663"/>
                  <a:gd name="T125" fmla="*/ T124 w 613"/>
                  <a:gd name="T126" fmla="+- 0 2634 2158"/>
                  <a:gd name="T127" fmla="*/ 2634 h 597"/>
                  <a:gd name="T128" fmla="+- 0 11275 10663"/>
                  <a:gd name="T129" fmla="*/ T128 w 613"/>
                  <a:gd name="T130" fmla="+- 0 2705 2158"/>
                  <a:gd name="T131" fmla="*/ 2705 h 597"/>
                  <a:gd name="T132" fmla="+- 0 11271 10663"/>
                  <a:gd name="T133" fmla="*/ T132 w 613"/>
                  <a:gd name="T134" fmla="+- 0 2725 2158"/>
                  <a:gd name="T135" fmla="*/ 2725 h 597"/>
                  <a:gd name="T136" fmla="+- 0 11260 10663"/>
                  <a:gd name="T137" fmla="*/ T136 w 613"/>
                  <a:gd name="T138" fmla="+- 0 2741 2158"/>
                  <a:gd name="T139" fmla="*/ 2741 h 597"/>
                  <a:gd name="T140" fmla="+- 0 11244 10663"/>
                  <a:gd name="T141" fmla="*/ T140 w 613"/>
                  <a:gd name="T142" fmla="+- 0 2751 2158"/>
                  <a:gd name="T143" fmla="*/ 2751 h 597"/>
                  <a:gd name="T144" fmla="+- 0 11224 10663"/>
                  <a:gd name="T145" fmla="*/ T144 w 613"/>
                  <a:gd name="T146" fmla="+- 0 2755 2158"/>
                  <a:gd name="T147" fmla="*/ 2755 h 5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613" h="597">
                    <a:moveTo>
                      <a:pt x="561" y="597"/>
                    </a:moveTo>
                    <a:lnTo>
                      <a:pt x="512" y="546"/>
                    </a:lnTo>
                    <a:lnTo>
                      <a:pt x="507" y="478"/>
                    </a:lnTo>
                    <a:lnTo>
                      <a:pt x="492" y="413"/>
                    </a:lnTo>
                    <a:lnTo>
                      <a:pt x="467" y="353"/>
                    </a:lnTo>
                    <a:lnTo>
                      <a:pt x="433" y="297"/>
                    </a:lnTo>
                    <a:lnTo>
                      <a:pt x="391" y="246"/>
                    </a:lnTo>
                    <a:lnTo>
                      <a:pt x="336" y="198"/>
                    </a:lnTo>
                    <a:lnTo>
                      <a:pt x="273" y="158"/>
                    </a:lnTo>
                    <a:lnTo>
                      <a:pt x="204" y="128"/>
                    </a:lnTo>
                    <a:lnTo>
                      <a:pt x="129" y="109"/>
                    </a:lnTo>
                    <a:lnTo>
                      <a:pt x="49" y="102"/>
                    </a:lnTo>
                    <a:lnTo>
                      <a:pt x="30" y="97"/>
                    </a:lnTo>
                    <a:lnTo>
                      <a:pt x="14" y="86"/>
                    </a:lnTo>
                    <a:lnTo>
                      <a:pt x="3" y="70"/>
                    </a:lnTo>
                    <a:lnTo>
                      <a:pt x="0" y="51"/>
                    </a:lnTo>
                    <a:lnTo>
                      <a:pt x="4" y="31"/>
                    </a:lnTo>
                    <a:lnTo>
                      <a:pt x="15" y="15"/>
                    </a:lnTo>
                    <a:lnTo>
                      <a:pt x="31" y="4"/>
                    </a:lnTo>
                    <a:lnTo>
                      <a:pt x="50" y="0"/>
                    </a:lnTo>
                    <a:lnTo>
                      <a:pt x="119" y="5"/>
                    </a:lnTo>
                    <a:lnTo>
                      <a:pt x="185" y="17"/>
                    </a:lnTo>
                    <a:lnTo>
                      <a:pt x="248" y="36"/>
                    </a:lnTo>
                    <a:lnTo>
                      <a:pt x="308" y="62"/>
                    </a:lnTo>
                    <a:lnTo>
                      <a:pt x="364" y="94"/>
                    </a:lnTo>
                    <a:lnTo>
                      <a:pt x="416" y="132"/>
                    </a:lnTo>
                    <a:lnTo>
                      <a:pt x="462" y="175"/>
                    </a:lnTo>
                    <a:lnTo>
                      <a:pt x="506" y="226"/>
                    </a:lnTo>
                    <a:lnTo>
                      <a:pt x="543" y="283"/>
                    </a:lnTo>
                    <a:lnTo>
                      <a:pt x="573" y="344"/>
                    </a:lnTo>
                    <a:lnTo>
                      <a:pt x="595" y="408"/>
                    </a:lnTo>
                    <a:lnTo>
                      <a:pt x="608" y="476"/>
                    </a:lnTo>
                    <a:lnTo>
                      <a:pt x="612" y="547"/>
                    </a:lnTo>
                    <a:lnTo>
                      <a:pt x="608" y="567"/>
                    </a:lnTo>
                    <a:lnTo>
                      <a:pt x="597" y="583"/>
                    </a:lnTo>
                    <a:lnTo>
                      <a:pt x="581" y="593"/>
                    </a:lnTo>
                    <a:lnTo>
                      <a:pt x="561" y="597"/>
                    </a:lnTo>
                    <a:close/>
                  </a:path>
                </a:pathLst>
              </a:custGeom>
              <a:solidFill>
                <a:srgbClr val="0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xmlns="" id="{AFF00121-F9DD-4E87-9414-92EAC5474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6" y="2578"/>
                <a:ext cx="25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29490429-7F00-4B94-951A-7D55C1BA5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2" y="371"/>
              <a:ext cx="1294" cy="1312"/>
              <a:chOff x="11712" y="371"/>
              <a:chExt cx="1294" cy="1312"/>
            </a:xfrm>
          </p:grpSpPr>
          <p:sp>
            <p:nvSpPr>
              <p:cNvPr id="186" name="Freeform 153">
                <a:extLst>
                  <a:ext uri="{FF2B5EF4-FFF2-40B4-BE49-F238E27FC236}">
                    <a16:creationId xmlns:a16="http://schemas.microsoft.com/office/drawing/2014/main" xmlns="" id="{8C720601-1FB3-43D5-B875-A73D6E17A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2" y="371"/>
                <a:ext cx="1294" cy="1312"/>
              </a:xfrm>
              <a:custGeom>
                <a:avLst/>
                <a:gdLst>
                  <a:gd name="T0" fmla="+- 0 12846 11712"/>
                  <a:gd name="T1" fmla="*/ T0 w 1294"/>
                  <a:gd name="T2" fmla="+- 0 1683 371"/>
                  <a:gd name="T3" fmla="*/ 1683 h 1312"/>
                  <a:gd name="T4" fmla="+- 0 11873 11712"/>
                  <a:gd name="T5" fmla="*/ T4 w 1294"/>
                  <a:gd name="T6" fmla="+- 0 1683 371"/>
                  <a:gd name="T7" fmla="*/ 1683 h 1312"/>
                  <a:gd name="T8" fmla="+- 0 11810 11712"/>
                  <a:gd name="T9" fmla="*/ T8 w 1294"/>
                  <a:gd name="T10" fmla="+- 0 1670 371"/>
                  <a:gd name="T11" fmla="*/ 1670 h 1312"/>
                  <a:gd name="T12" fmla="+- 0 11759 11712"/>
                  <a:gd name="T13" fmla="*/ T12 w 1294"/>
                  <a:gd name="T14" fmla="+- 0 1635 371"/>
                  <a:gd name="T15" fmla="*/ 1635 h 1312"/>
                  <a:gd name="T16" fmla="+- 0 11725 11712"/>
                  <a:gd name="T17" fmla="*/ T16 w 1294"/>
                  <a:gd name="T18" fmla="+- 0 1583 371"/>
                  <a:gd name="T19" fmla="*/ 1583 h 1312"/>
                  <a:gd name="T20" fmla="+- 0 11712 11712"/>
                  <a:gd name="T21" fmla="*/ T20 w 1294"/>
                  <a:gd name="T22" fmla="+- 0 1520 371"/>
                  <a:gd name="T23" fmla="*/ 1520 h 1312"/>
                  <a:gd name="T24" fmla="+- 0 11712 11712"/>
                  <a:gd name="T25" fmla="*/ T24 w 1294"/>
                  <a:gd name="T26" fmla="+- 0 534 371"/>
                  <a:gd name="T27" fmla="*/ 534 h 1312"/>
                  <a:gd name="T28" fmla="+- 0 11725 11712"/>
                  <a:gd name="T29" fmla="*/ T28 w 1294"/>
                  <a:gd name="T30" fmla="+- 0 470 371"/>
                  <a:gd name="T31" fmla="*/ 470 h 1312"/>
                  <a:gd name="T32" fmla="+- 0 11759 11712"/>
                  <a:gd name="T33" fmla="*/ T32 w 1294"/>
                  <a:gd name="T34" fmla="+- 0 419 371"/>
                  <a:gd name="T35" fmla="*/ 419 h 1312"/>
                  <a:gd name="T36" fmla="+- 0 11810 11712"/>
                  <a:gd name="T37" fmla="*/ T36 w 1294"/>
                  <a:gd name="T38" fmla="+- 0 384 371"/>
                  <a:gd name="T39" fmla="*/ 384 h 1312"/>
                  <a:gd name="T40" fmla="+- 0 11873 11712"/>
                  <a:gd name="T41" fmla="*/ T40 w 1294"/>
                  <a:gd name="T42" fmla="+- 0 371 371"/>
                  <a:gd name="T43" fmla="*/ 371 h 1312"/>
                  <a:gd name="T44" fmla="+- 0 12846 11712"/>
                  <a:gd name="T45" fmla="*/ T44 w 1294"/>
                  <a:gd name="T46" fmla="+- 0 371 371"/>
                  <a:gd name="T47" fmla="*/ 371 h 1312"/>
                  <a:gd name="T48" fmla="+- 0 12908 11712"/>
                  <a:gd name="T49" fmla="*/ T48 w 1294"/>
                  <a:gd name="T50" fmla="+- 0 384 371"/>
                  <a:gd name="T51" fmla="*/ 384 h 1312"/>
                  <a:gd name="T52" fmla="+- 0 12959 11712"/>
                  <a:gd name="T53" fmla="*/ T52 w 1294"/>
                  <a:gd name="T54" fmla="+- 0 419 371"/>
                  <a:gd name="T55" fmla="*/ 419 h 1312"/>
                  <a:gd name="T56" fmla="+- 0 12993 11712"/>
                  <a:gd name="T57" fmla="*/ T56 w 1294"/>
                  <a:gd name="T58" fmla="+- 0 470 371"/>
                  <a:gd name="T59" fmla="*/ 470 h 1312"/>
                  <a:gd name="T60" fmla="+- 0 13006 11712"/>
                  <a:gd name="T61" fmla="*/ T60 w 1294"/>
                  <a:gd name="T62" fmla="+- 0 534 371"/>
                  <a:gd name="T63" fmla="*/ 534 h 1312"/>
                  <a:gd name="T64" fmla="+- 0 13006 11712"/>
                  <a:gd name="T65" fmla="*/ T64 w 1294"/>
                  <a:gd name="T66" fmla="+- 0 1520 371"/>
                  <a:gd name="T67" fmla="*/ 1520 h 1312"/>
                  <a:gd name="T68" fmla="+- 0 12993 11712"/>
                  <a:gd name="T69" fmla="*/ T68 w 1294"/>
                  <a:gd name="T70" fmla="+- 0 1583 371"/>
                  <a:gd name="T71" fmla="*/ 1583 h 1312"/>
                  <a:gd name="T72" fmla="+- 0 12959 11712"/>
                  <a:gd name="T73" fmla="*/ T72 w 1294"/>
                  <a:gd name="T74" fmla="+- 0 1635 371"/>
                  <a:gd name="T75" fmla="*/ 1635 h 1312"/>
                  <a:gd name="T76" fmla="+- 0 12908 11712"/>
                  <a:gd name="T77" fmla="*/ T76 w 1294"/>
                  <a:gd name="T78" fmla="+- 0 1670 371"/>
                  <a:gd name="T79" fmla="*/ 1670 h 1312"/>
                  <a:gd name="T80" fmla="+- 0 12846 11712"/>
                  <a:gd name="T81" fmla="*/ T80 w 1294"/>
                  <a:gd name="T82" fmla="+- 0 1683 371"/>
                  <a:gd name="T83" fmla="*/ 1683 h 13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294" h="1312">
                    <a:moveTo>
                      <a:pt x="1134" y="1312"/>
                    </a:moveTo>
                    <a:lnTo>
                      <a:pt x="161" y="1312"/>
                    </a:lnTo>
                    <a:lnTo>
                      <a:pt x="98" y="1299"/>
                    </a:lnTo>
                    <a:lnTo>
                      <a:pt x="47" y="1264"/>
                    </a:lnTo>
                    <a:lnTo>
                      <a:pt x="13" y="1212"/>
                    </a:lnTo>
                    <a:lnTo>
                      <a:pt x="0" y="1149"/>
                    </a:lnTo>
                    <a:lnTo>
                      <a:pt x="0" y="163"/>
                    </a:lnTo>
                    <a:lnTo>
                      <a:pt x="13" y="99"/>
                    </a:lnTo>
                    <a:lnTo>
                      <a:pt x="47" y="48"/>
                    </a:lnTo>
                    <a:lnTo>
                      <a:pt x="98" y="13"/>
                    </a:lnTo>
                    <a:lnTo>
                      <a:pt x="161" y="0"/>
                    </a:lnTo>
                    <a:lnTo>
                      <a:pt x="1134" y="0"/>
                    </a:lnTo>
                    <a:lnTo>
                      <a:pt x="1196" y="13"/>
                    </a:lnTo>
                    <a:lnTo>
                      <a:pt x="1247" y="48"/>
                    </a:lnTo>
                    <a:lnTo>
                      <a:pt x="1281" y="99"/>
                    </a:lnTo>
                    <a:lnTo>
                      <a:pt x="1294" y="163"/>
                    </a:lnTo>
                    <a:lnTo>
                      <a:pt x="1294" y="1149"/>
                    </a:lnTo>
                    <a:lnTo>
                      <a:pt x="1281" y="1212"/>
                    </a:lnTo>
                    <a:lnTo>
                      <a:pt x="1247" y="1264"/>
                    </a:lnTo>
                    <a:lnTo>
                      <a:pt x="1196" y="1299"/>
                    </a:lnTo>
                    <a:lnTo>
                      <a:pt x="1134" y="1312"/>
                    </a:ln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ADAC5CCA-AC2E-4884-BE0B-1551A31D0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2" y="371"/>
              <a:ext cx="1294" cy="1312"/>
              <a:chOff x="11712" y="371"/>
              <a:chExt cx="1294" cy="1312"/>
            </a:xfrm>
          </p:grpSpPr>
          <p:sp>
            <p:nvSpPr>
              <p:cNvPr id="184" name="Freeform 151">
                <a:extLst>
                  <a:ext uri="{FF2B5EF4-FFF2-40B4-BE49-F238E27FC236}">
                    <a16:creationId xmlns:a16="http://schemas.microsoft.com/office/drawing/2014/main" xmlns="" id="{A03A083F-DC29-45D9-B719-039DB04E8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2" y="371"/>
                <a:ext cx="1294" cy="1312"/>
              </a:xfrm>
              <a:custGeom>
                <a:avLst/>
                <a:gdLst>
                  <a:gd name="T0" fmla="+- 0 12846 11712"/>
                  <a:gd name="T1" fmla="*/ T0 w 1294"/>
                  <a:gd name="T2" fmla="+- 0 371 371"/>
                  <a:gd name="T3" fmla="*/ 371 h 1312"/>
                  <a:gd name="T4" fmla="+- 0 11873 11712"/>
                  <a:gd name="T5" fmla="*/ T4 w 1294"/>
                  <a:gd name="T6" fmla="+- 0 371 371"/>
                  <a:gd name="T7" fmla="*/ 371 h 1312"/>
                  <a:gd name="T8" fmla="+- 0 11810 11712"/>
                  <a:gd name="T9" fmla="*/ T8 w 1294"/>
                  <a:gd name="T10" fmla="+- 0 384 371"/>
                  <a:gd name="T11" fmla="*/ 384 h 1312"/>
                  <a:gd name="T12" fmla="+- 0 11759 11712"/>
                  <a:gd name="T13" fmla="*/ T12 w 1294"/>
                  <a:gd name="T14" fmla="+- 0 419 371"/>
                  <a:gd name="T15" fmla="*/ 419 h 1312"/>
                  <a:gd name="T16" fmla="+- 0 11725 11712"/>
                  <a:gd name="T17" fmla="*/ T16 w 1294"/>
                  <a:gd name="T18" fmla="+- 0 470 371"/>
                  <a:gd name="T19" fmla="*/ 470 h 1312"/>
                  <a:gd name="T20" fmla="+- 0 11712 11712"/>
                  <a:gd name="T21" fmla="*/ T20 w 1294"/>
                  <a:gd name="T22" fmla="+- 0 534 371"/>
                  <a:gd name="T23" fmla="*/ 534 h 1312"/>
                  <a:gd name="T24" fmla="+- 0 11712 11712"/>
                  <a:gd name="T25" fmla="*/ T24 w 1294"/>
                  <a:gd name="T26" fmla="+- 0 1520 371"/>
                  <a:gd name="T27" fmla="*/ 1520 h 1312"/>
                  <a:gd name="T28" fmla="+- 0 11725 11712"/>
                  <a:gd name="T29" fmla="*/ T28 w 1294"/>
                  <a:gd name="T30" fmla="+- 0 1583 371"/>
                  <a:gd name="T31" fmla="*/ 1583 h 1312"/>
                  <a:gd name="T32" fmla="+- 0 11759 11712"/>
                  <a:gd name="T33" fmla="*/ T32 w 1294"/>
                  <a:gd name="T34" fmla="+- 0 1635 371"/>
                  <a:gd name="T35" fmla="*/ 1635 h 1312"/>
                  <a:gd name="T36" fmla="+- 0 11810 11712"/>
                  <a:gd name="T37" fmla="*/ T36 w 1294"/>
                  <a:gd name="T38" fmla="+- 0 1670 371"/>
                  <a:gd name="T39" fmla="*/ 1670 h 1312"/>
                  <a:gd name="T40" fmla="+- 0 11873 11712"/>
                  <a:gd name="T41" fmla="*/ T40 w 1294"/>
                  <a:gd name="T42" fmla="+- 0 1683 371"/>
                  <a:gd name="T43" fmla="*/ 1683 h 1312"/>
                  <a:gd name="T44" fmla="+- 0 12846 11712"/>
                  <a:gd name="T45" fmla="*/ T44 w 1294"/>
                  <a:gd name="T46" fmla="+- 0 1683 371"/>
                  <a:gd name="T47" fmla="*/ 1683 h 1312"/>
                  <a:gd name="T48" fmla="+- 0 12908 11712"/>
                  <a:gd name="T49" fmla="*/ T48 w 1294"/>
                  <a:gd name="T50" fmla="+- 0 1670 371"/>
                  <a:gd name="T51" fmla="*/ 1670 h 1312"/>
                  <a:gd name="T52" fmla="+- 0 12959 11712"/>
                  <a:gd name="T53" fmla="*/ T52 w 1294"/>
                  <a:gd name="T54" fmla="+- 0 1635 371"/>
                  <a:gd name="T55" fmla="*/ 1635 h 1312"/>
                  <a:gd name="T56" fmla="+- 0 12993 11712"/>
                  <a:gd name="T57" fmla="*/ T56 w 1294"/>
                  <a:gd name="T58" fmla="+- 0 1583 371"/>
                  <a:gd name="T59" fmla="*/ 1583 h 1312"/>
                  <a:gd name="T60" fmla="+- 0 13006 11712"/>
                  <a:gd name="T61" fmla="*/ T60 w 1294"/>
                  <a:gd name="T62" fmla="+- 0 1520 371"/>
                  <a:gd name="T63" fmla="*/ 1520 h 1312"/>
                  <a:gd name="T64" fmla="+- 0 13006 11712"/>
                  <a:gd name="T65" fmla="*/ T64 w 1294"/>
                  <a:gd name="T66" fmla="+- 0 534 371"/>
                  <a:gd name="T67" fmla="*/ 534 h 1312"/>
                  <a:gd name="T68" fmla="+- 0 12993 11712"/>
                  <a:gd name="T69" fmla="*/ T68 w 1294"/>
                  <a:gd name="T70" fmla="+- 0 470 371"/>
                  <a:gd name="T71" fmla="*/ 470 h 1312"/>
                  <a:gd name="T72" fmla="+- 0 12959 11712"/>
                  <a:gd name="T73" fmla="*/ T72 w 1294"/>
                  <a:gd name="T74" fmla="+- 0 419 371"/>
                  <a:gd name="T75" fmla="*/ 419 h 1312"/>
                  <a:gd name="T76" fmla="+- 0 12908 11712"/>
                  <a:gd name="T77" fmla="*/ T76 w 1294"/>
                  <a:gd name="T78" fmla="+- 0 384 371"/>
                  <a:gd name="T79" fmla="*/ 384 h 1312"/>
                  <a:gd name="T80" fmla="+- 0 12846 11712"/>
                  <a:gd name="T81" fmla="*/ T80 w 1294"/>
                  <a:gd name="T82" fmla="+- 0 371 371"/>
                  <a:gd name="T83" fmla="*/ 371 h 13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294" h="1312">
                    <a:moveTo>
                      <a:pt x="1134" y="0"/>
                    </a:moveTo>
                    <a:lnTo>
                      <a:pt x="161" y="0"/>
                    </a:lnTo>
                    <a:lnTo>
                      <a:pt x="98" y="13"/>
                    </a:lnTo>
                    <a:lnTo>
                      <a:pt x="47" y="48"/>
                    </a:lnTo>
                    <a:lnTo>
                      <a:pt x="13" y="99"/>
                    </a:lnTo>
                    <a:lnTo>
                      <a:pt x="0" y="163"/>
                    </a:lnTo>
                    <a:lnTo>
                      <a:pt x="0" y="1149"/>
                    </a:lnTo>
                    <a:lnTo>
                      <a:pt x="13" y="1212"/>
                    </a:lnTo>
                    <a:lnTo>
                      <a:pt x="47" y="1264"/>
                    </a:lnTo>
                    <a:lnTo>
                      <a:pt x="98" y="1299"/>
                    </a:lnTo>
                    <a:lnTo>
                      <a:pt x="161" y="1312"/>
                    </a:lnTo>
                    <a:lnTo>
                      <a:pt x="1134" y="1312"/>
                    </a:lnTo>
                    <a:lnTo>
                      <a:pt x="1196" y="1299"/>
                    </a:lnTo>
                    <a:lnTo>
                      <a:pt x="1247" y="1264"/>
                    </a:lnTo>
                    <a:lnTo>
                      <a:pt x="1281" y="1212"/>
                    </a:lnTo>
                    <a:lnTo>
                      <a:pt x="1294" y="1149"/>
                    </a:lnTo>
                    <a:lnTo>
                      <a:pt x="1294" y="163"/>
                    </a:lnTo>
                    <a:lnTo>
                      <a:pt x="1281" y="99"/>
                    </a:lnTo>
                    <a:lnTo>
                      <a:pt x="1247" y="48"/>
                    </a:lnTo>
                    <a:lnTo>
                      <a:pt x="1196" y="13"/>
                    </a:lnTo>
                    <a:lnTo>
                      <a:pt x="1134" y="0"/>
                    </a:lnTo>
                    <a:close/>
                  </a:path>
                </a:pathLst>
              </a:custGeom>
              <a:noFill/>
              <a:ln w="3459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xmlns="" id="{F333CACD-756A-44DE-8B88-EE97756BDC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5" y="652"/>
                <a:ext cx="355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33C60B05-3609-483F-A6F9-520E46D1A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63" y="775"/>
              <a:ext cx="432" cy="622"/>
              <a:chOff x="11863" y="775"/>
              <a:chExt cx="432" cy="622"/>
            </a:xfrm>
          </p:grpSpPr>
          <p:sp>
            <p:nvSpPr>
              <p:cNvPr id="182" name="Freeform 149">
                <a:extLst>
                  <a:ext uri="{FF2B5EF4-FFF2-40B4-BE49-F238E27FC236}">
                    <a16:creationId xmlns:a16="http://schemas.microsoft.com/office/drawing/2014/main" xmlns="" id="{F259526E-8812-40B5-B5C3-5D60971C8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3" y="937"/>
                <a:ext cx="103" cy="460"/>
              </a:xfrm>
              <a:custGeom>
                <a:avLst/>
                <a:gdLst>
                  <a:gd name="T0" fmla="+- 0 11896 11863"/>
                  <a:gd name="T1" fmla="*/ T0 w 103"/>
                  <a:gd name="T2" fmla="+- 0 1396 937"/>
                  <a:gd name="T3" fmla="*/ 1396 h 460"/>
                  <a:gd name="T4" fmla="+- 0 11863 11863"/>
                  <a:gd name="T5" fmla="*/ T4 w 103"/>
                  <a:gd name="T6" fmla="+- 0 1357 937"/>
                  <a:gd name="T7" fmla="*/ 1357 h 460"/>
                  <a:gd name="T8" fmla="+- 0 11894 11863"/>
                  <a:gd name="T9" fmla="*/ T8 w 103"/>
                  <a:gd name="T10" fmla="+- 0 971 937"/>
                  <a:gd name="T11" fmla="*/ 971 h 460"/>
                  <a:gd name="T12" fmla="+- 0 11898 11863"/>
                  <a:gd name="T13" fmla="*/ T12 w 103"/>
                  <a:gd name="T14" fmla="+- 0 957 937"/>
                  <a:gd name="T15" fmla="*/ 957 h 460"/>
                  <a:gd name="T16" fmla="+- 0 11907 11863"/>
                  <a:gd name="T17" fmla="*/ T16 w 103"/>
                  <a:gd name="T18" fmla="+- 0 946 937"/>
                  <a:gd name="T19" fmla="*/ 946 h 460"/>
                  <a:gd name="T20" fmla="+- 0 11919 11863"/>
                  <a:gd name="T21" fmla="*/ T20 w 103"/>
                  <a:gd name="T22" fmla="+- 0 939 937"/>
                  <a:gd name="T23" fmla="*/ 939 h 460"/>
                  <a:gd name="T24" fmla="+- 0 11933 11863"/>
                  <a:gd name="T25" fmla="*/ T24 w 103"/>
                  <a:gd name="T26" fmla="+- 0 937 937"/>
                  <a:gd name="T27" fmla="*/ 937 h 460"/>
                  <a:gd name="T28" fmla="+- 0 11947 11863"/>
                  <a:gd name="T29" fmla="*/ T28 w 103"/>
                  <a:gd name="T30" fmla="+- 0 941 937"/>
                  <a:gd name="T31" fmla="*/ 941 h 460"/>
                  <a:gd name="T32" fmla="+- 0 11958 11863"/>
                  <a:gd name="T33" fmla="*/ T32 w 103"/>
                  <a:gd name="T34" fmla="+- 0 950 937"/>
                  <a:gd name="T35" fmla="*/ 950 h 460"/>
                  <a:gd name="T36" fmla="+- 0 11964 11863"/>
                  <a:gd name="T37" fmla="*/ T36 w 103"/>
                  <a:gd name="T38" fmla="+- 0 962 937"/>
                  <a:gd name="T39" fmla="*/ 962 h 460"/>
                  <a:gd name="T40" fmla="+- 0 11966 11863"/>
                  <a:gd name="T41" fmla="*/ T40 w 103"/>
                  <a:gd name="T42" fmla="+- 0 977 937"/>
                  <a:gd name="T43" fmla="*/ 977 h 460"/>
                  <a:gd name="T44" fmla="+- 0 11935 11863"/>
                  <a:gd name="T45" fmla="*/ T44 w 103"/>
                  <a:gd name="T46" fmla="+- 0 1363 937"/>
                  <a:gd name="T47" fmla="*/ 1363 h 460"/>
                  <a:gd name="T48" fmla="+- 0 11931 11863"/>
                  <a:gd name="T49" fmla="*/ T48 w 103"/>
                  <a:gd name="T50" fmla="+- 0 1377 937"/>
                  <a:gd name="T51" fmla="*/ 1377 h 460"/>
                  <a:gd name="T52" fmla="+- 0 11922 11863"/>
                  <a:gd name="T53" fmla="*/ T52 w 103"/>
                  <a:gd name="T54" fmla="+- 0 1388 937"/>
                  <a:gd name="T55" fmla="*/ 1388 h 460"/>
                  <a:gd name="T56" fmla="+- 0 11910 11863"/>
                  <a:gd name="T57" fmla="*/ T56 w 103"/>
                  <a:gd name="T58" fmla="+- 0 1395 937"/>
                  <a:gd name="T59" fmla="*/ 1395 h 460"/>
                  <a:gd name="T60" fmla="+- 0 11896 11863"/>
                  <a:gd name="T61" fmla="*/ T60 w 103"/>
                  <a:gd name="T62" fmla="+- 0 1396 937"/>
                  <a:gd name="T63" fmla="*/ 1396 h 4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03" h="460">
                    <a:moveTo>
                      <a:pt x="33" y="459"/>
                    </a:moveTo>
                    <a:lnTo>
                      <a:pt x="0" y="420"/>
                    </a:lnTo>
                    <a:lnTo>
                      <a:pt x="31" y="34"/>
                    </a:lnTo>
                    <a:lnTo>
                      <a:pt x="35" y="20"/>
                    </a:lnTo>
                    <a:lnTo>
                      <a:pt x="44" y="9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84" y="4"/>
                    </a:lnTo>
                    <a:lnTo>
                      <a:pt x="95" y="13"/>
                    </a:lnTo>
                    <a:lnTo>
                      <a:pt x="101" y="25"/>
                    </a:lnTo>
                    <a:lnTo>
                      <a:pt x="103" y="40"/>
                    </a:lnTo>
                    <a:lnTo>
                      <a:pt x="72" y="426"/>
                    </a:lnTo>
                    <a:lnTo>
                      <a:pt x="68" y="440"/>
                    </a:lnTo>
                    <a:lnTo>
                      <a:pt x="59" y="451"/>
                    </a:lnTo>
                    <a:lnTo>
                      <a:pt x="47" y="458"/>
                    </a:lnTo>
                    <a:lnTo>
                      <a:pt x="33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xmlns="" id="{0B8CE32A-84BF-449D-96AF-0D447EDB7F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7" y="775"/>
                <a:ext cx="268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195324FE-AC92-47CA-97A8-1B9DBF63B5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63" y="773"/>
              <a:ext cx="249" cy="624"/>
              <a:chOff x="11863" y="773"/>
              <a:chExt cx="249" cy="624"/>
            </a:xfrm>
          </p:grpSpPr>
          <p:sp>
            <p:nvSpPr>
              <p:cNvPr id="180" name="Freeform 147">
                <a:extLst>
                  <a:ext uri="{FF2B5EF4-FFF2-40B4-BE49-F238E27FC236}">
                    <a16:creationId xmlns:a16="http://schemas.microsoft.com/office/drawing/2014/main" xmlns="" id="{4299EDEC-88F6-4E59-B58A-A5C7A3EAA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3" y="937"/>
                <a:ext cx="103" cy="460"/>
              </a:xfrm>
              <a:custGeom>
                <a:avLst/>
                <a:gdLst>
                  <a:gd name="T0" fmla="+- 0 11896 11863"/>
                  <a:gd name="T1" fmla="*/ T0 w 103"/>
                  <a:gd name="T2" fmla="+- 0 1396 937"/>
                  <a:gd name="T3" fmla="*/ 1396 h 460"/>
                  <a:gd name="T4" fmla="+- 0 11863 11863"/>
                  <a:gd name="T5" fmla="*/ T4 w 103"/>
                  <a:gd name="T6" fmla="+- 0 1357 937"/>
                  <a:gd name="T7" fmla="*/ 1357 h 460"/>
                  <a:gd name="T8" fmla="+- 0 11894 11863"/>
                  <a:gd name="T9" fmla="*/ T8 w 103"/>
                  <a:gd name="T10" fmla="+- 0 971 937"/>
                  <a:gd name="T11" fmla="*/ 971 h 460"/>
                  <a:gd name="T12" fmla="+- 0 11898 11863"/>
                  <a:gd name="T13" fmla="*/ T12 w 103"/>
                  <a:gd name="T14" fmla="+- 0 957 937"/>
                  <a:gd name="T15" fmla="*/ 957 h 460"/>
                  <a:gd name="T16" fmla="+- 0 11907 11863"/>
                  <a:gd name="T17" fmla="*/ T16 w 103"/>
                  <a:gd name="T18" fmla="+- 0 946 937"/>
                  <a:gd name="T19" fmla="*/ 946 h 460"/>
                  <a:gd name="T20" fmla="+- 0 11919 11863"/>
                  <a:gd name="T21" fmla="*/ T20 w 103"/>
                  <a:gd name="T22" fmla="+- 0 939 937"/>
                  <a:gd name="T23" fmla="*/ 939 h 460"/>
                  <a:gd name="T24" fmla="+- 0 11933 11863"/>
                  <a:gd name="T25" fmla="*/ T24 w 103"/>
                  <a:gd name="T26" fmla="+- 0 937 937"/>
                  <a:gd name="T27" fmla="*/ 937 h 460"/>
                  <a:gd name="T28" fmla="+- 0 11947 11863"/>
                  <a:gd name="T29" fmla="*/ T28 w 103"/>
                  <a:gd name="T30" fmla="+- 0 941 937"/>
                  <a:gd name="T31" fmla="*/ 941 h 460"/>
                  <a:gd name="T32" fmla="+- 0 11958 11863"/>
                  <a:gd name="T33" fmla="*/ T32 w 103"/>
                  <a:gd name="T34" fmla="+- 0 950 937"/>
                  <a:gd name="T35" fmla="*/ 950 h 460"/>
                  <a:gd name="T36" fmla="+- 0 11964 11863"/>
                  <a:gd name="T37" fmla="*/ T36 w 103"/>
                  <a:gd name="T38" fmla="+- 0 962 937"/>
                  <a:gd name="T39" fmla="*/ 962 h 460"/>
                  <a:gd name="T40" fmla="+- 0 11966 11863"/>
                  <a:gd name="T41" fmla="*/ T40 w 103"/>
                  <a:gd name="T42" fmla="+- 0 977 937"/>
                  <a:gd name="T43" fmla="*/ 977 h 460"/>
                  <a:gd name="T44" fmla="+- 0 11935 11863"/>
                  <a:gd name="T45" fmla="*/ T44 w 103"/>
                  <a:gd name="T46" fmla="+- 0 1363 937"/>
                  <a:gd name="T47" fmla="*/ 1363 h 460"/>
                  <a:gd name="T48" fmla="+- 0 11931 11863"/>
                  <a:gd name="T49" fmla="*/ T48 w 103"/>
                  <a:gd name="T50" fmla="+- 0 1377 937"/>
                  <a:gd name="T51" fmla="*/ 1377 h 460"/>
                  <a:gd name="T52" fmla="+- 0 11922 11863"/>
                  <a:gd name="T53" fmla="*/ T52 w 103"/>
                  <a:gd name="T54" fmla="+- 0 1388 937"/>
                  <a:gd name="T55" fmla="*/ 1388 h 460"/>
                  <a:gd name="T56" fmla="+- 0 11910 11863"/>
                  <a:gd name="T57" fmla="*/ T56 w 103"/>
                  <a:gd name="T58" fmla="+- 0 1395 937"/>
                  <a:gd name="T59" fmla="*/ 1395 h 460"/>
                  <a:gd name="T60" fmla="+- 0 11896 11863"/>
                  <a:gd name="T61" fmla="*/ T60 w 103"/>
                  <a:gd name="T62" fmla="+- 0 1396 937"/>
                  <a:gd name="T63" fmla="*/ 1396 h 4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03" h="460">
                    <a:moveTo>
                      <a:pt x="33" y="459"/>
                    </a:moveTo>
                    <a:lnTo>
                      <a:pt x="0" y="420"/>
                    </a:lnTo>
                    <a:lnTo>
                      <a:pt x="31" y="34"/>
                    </a:lnTo>
                    <a:lnTo>
                      <a:pt x="35" y="20"/>
                    </a:lnTo>
                    <a:lnTo>
                      <a:pt x="44" y="9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84" y="4"/>
                    </a:lnTo>
                    <a:lnTo>
                      <a:pt x="95" y="13"/>
                    </a:lnTo>
                    <a:lnTo>
                      <a:pt x="101" y="25"/>
                    </a:lnTo>
                    <a:lnTo>
                      <a:pt x="103" y="40"/>
                    </a:lnTo>
                    <a:lnTo>
                      <a:pt x="72" y="426"/>
                    </a:lnTo>
                    <a:lnTo>
                      <a:pt x="68" y="440"/>
                    </a:lnTo>
                    <a:lnTo>
                      <a:pt x="59" y="451"/>
                    </a:lnTo>
                    <a:lnTo>
                      <a:pt x="47" y="458"/>
                    </a:lnTo>
                    <a:lnTo>
                      <a:pt x="33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xmlns="" id="{B42CBA90-E662-4C00-B414-A05B1001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5" y="773"/>
                <a:ext cx="22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xmlns="" id="{44CE80BB-2A3B-4699-AFB0-57A0A81BF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05" y="1145"/>
              <a:ext cx="531" cy="117"/>
              <a:chOff x="12205" y="1145"/>
              <a:chExt cx="531" cy="117"/>
            </a:xfrm>
          </p:grpSpPr>
          <p:sp>
            <p:nvSpPr>
              <p:cNvPr id="179" name="Freeform 146">
                <a:extLst>
                  <a:ext uri="{FF2B5EF4-FFF2-40B4-BE49-F238E27FC236}">
                    <a16:creationId xmlns:a16="http://schemas.microsoft.com/office/drawing/2014/main" xmlns="" id="{DF36A462-52A2-45B3-BAE0-ED9826454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5" y="1145"/>
                <a:ext cx="531" cy="117"/>
              </a:xfrm>
              <a:custGeom>
                <a:avLst/>
                <a:gdLst>
                  <a:gd name="T0" fmla="+- 0 12205 12205"/>
                  <a:gd name="T1" fmla="*/ T0 w 531"/>
                  <a:gd name="T2" fmla="+- 0 1145 1145"/>
                  <a:gd name="T3" fmla="*/ 1145 h 117"/>
                  <a:gd name="T4" fmla="+- 0 12736 12205"/>
                  <a:gd name="T5" fmla="*/ T4 w 531"/>
                  <a:gd name="T6" fmla="+- 0 1145 1145"/>
                  <a:gd name="T7" fmla="*/ 1145 h 117"/>
                  <a:gd name="T8" fmla="+- 0 12736 12205"/>
                  <a:gd name="T9" fmla="*/ T8 w 531"/>
                  <a:gd name="T10" fmla="+- 0 1261 1145"/>
                  <a:gd name="T11" fmla="*/ 1261 h 117"/>
                  <a:gd name="T12" fmla="+- 0 12205 12205"/>
                  <a:gd name="T13" fmla="*/ T12 w 531"/>
                  <a:gd name="T14" fmla="+- 0 1261 1145"/>
                  <a:gd name="T15" fmla="*/ 1261 h 117"/>
                  <a:gd name="T16" fmla="+- 0 12205 12205"/>
                  <a:gd name="T17" fmla="*/ T16 w 531"/>
                  <a:gd name="T18" fmla="+- 0 1145 1145"/>
                  <a:gd name="T19" fmla="*/ 1145 h 1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31" h="117">
                    <a:moveTo>
                      <a:pt x="0" y="0"/>
                    </a:moveTo>
                    <a:lnTo>
                      <a:pt x="531" y="0"/>
                    </a:lnTo>
                    <a:lnTo>
                      <a:pt x="531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975C0B27-A7DF-4F1F-84CF-22B6EC43A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8" y="757"/>
              <a:ext cx="679" cy="534"/>
              <a:chOff x="12168" y="757"/>
              <a:chExt cx="679" cy="534"/>
            </a:xfrm>
          </p:grpSpPr>
          <p:sp>
            <p:nvSpPr>
              <p:cNvPr id="175" name="Freeform 142">
                <a:extLst>
                  <a:ext uri="{FF2B5EF4-FFF2-40B4-BE49-F238E27FC236}">
                    <a16:creationId xmlns:a16="http://schemas.microsoft.com/office/drawing/2014/main" xmlns="" id="{D75CA02D-546E-429E-8B4D-42CDF8680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8" y="757"/>
                <a:ext cx="679" cy="534"/>
              </a:xfrm>
              <a:custGeom>
                <a:avLst/>
                <a:gdLst>
                  <a:gd name="T0" fmla="+- 0 12730 12168"/>
                  <a:gd name="T1" fmla="*/ T0 w 679"/>
                  <a:gd name="T2" fmla="+- 0 1024 757"/>
                  <a:gd name="T3" fmla="*/ 1024 h 534"/>
                  <a:gd name="T4" fmla="+- 0 12255 12168"/>
                  <a:gd name="T5" fmla="*/ T4 w 679"/>
                  <a:gd name="T6" fmla="+- 0 1024 757"/>
                  <a:gd name="T7" fmla="*/ 1024 h 534"/>
                  <a:gd name="T8" fmla="+- 0 12320 12168"/>
                  <a:gd name="T9" fmla="*/ T8 w 679"/>
                  <a:gd name="T10" fmla="+- 0 821 757"/>
                  <a:gd name="T11" fmla="*/ 821 h 534"/>
                  <a:gd name="T12" fmla="+- 0 12321 12168"/>
                  <a:gd name="T13" fmla="*/ T12 w 679"/>
                  <a:gd name="T14" fmla="+- 0 820 757"/>
                  <a:gd name="T15" fmla="*/ 820 h 534"/>
                  <a:gd name="T16" fmla="+- 0 12321 12168"/>
                  <a:gd name="T17" fmla="*/ T16 w 679"/>
                  <a:gd name="T18" fmla="+- 0 819 757"/>
                  <a:gd name="T19" fmla="*/ 819 h 534"/>
                  <a:gd name="T20" fmla="+- 0 12359 12168"/>
                  <a:gd name="T21" fmla="*/ T20 w 679"/>
                  <a:gd name="T22" fmla="+- 0 770 757"/>
                  <a:gd name="T23" fmla="*/ 770 h 534"/>
                  <a:gd name="T24" fmla="+- 0 12528 12168"/>
                  <a:gd name="T25" fmla="*/ T24 w 679"/>
                  <a:gd name="T26" fmla="+- 0 757 757"/>
                  <a:gd name="T27" fmla="*/ 757 h 534"/>
                  <a:gd name="T28" fmla="+- 0 12532 12168"/>
                  <a:gd name="T29" fmla="*/ T28 w 679"/>
                  <a:gd name="T30" fmla="+- 0 757 757"/>
                  <a:gd name="T31" fmla="*/ 757 h 534"/>
                  <a:gd name="T32" fmla="+- 0 12607 12168"/>
                  <a:gd name="T33" fmla="*/ T32 w 679"/>
                  <a:gd name="T34" fmla="+- 0 764 757"/>
                  <a:gd name="T35" fmla="*/ 764 h 534"/>
                  <a:gd name="T36" fmla="+- 0 12658 12168"/>
                  <a:gd name="T37" fmla="*/ T36 w 679"/>
                  <a:gd name="T38" fmla="+- 0 804 757"/>
                  <a:gd name="T39" fmla="*/ 804 h 534"/>
                  <a:gd name="T40" fmla="+- 0 12664 12168"/>
                  <a:gd name="T41" fmla="*/ T40 w 679"/>
                  <a:gd name="T42" fmla="+- 0 819 757"/>
                  <a:gd name="T43" fmla="*/ 819 h 534"/>
                  <a:gd name="T44" fmla="+- 0 12730 12168"/>
                  <a:gd name="T45" fmla="*/ T44 w 679"/>
                  <a:gd name="T46" fmla="+- 0 1024 757"/>
                  <a:gd name="T47" fmla="*/ 1024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679" h="534">
                    <a:moveTo>
                      <a:pt x="562" y="267"/>
                    </a:moveTo>
                    <a:lnTo>
                      <a:pt x="87" y="267"/>
                    </a:lnTo>
                    <a:lnTo>
                      <a:pt x="152" y="64"/>
                    </a:lnTo>
                    <a:lnTo>
                      <a:pt x="153" y="63"/>
                    </a:lnTo>
                    <a:lnTo>
                      <a:pt x="153" y="62"/>
                    </a:lnTo>
                    <a:lnTo>
                      <a:pt x="191" y="13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439" y="7"/>
                    </a:lnTo>
                    <a:lnTo>
                      <a:pt x="490" y="47"/>
                    </a:lnTo>
                    <a:lnTo>
                      <a:pt x="496" y="62"/>
                    </a:lnTo>
                    <a:lnTo>
                      <a:pt x="562" y="2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76" name="Freeform 143">
                <a:extLst>
                  <a:ext uri="{FF2B5EF4-FFF2-40B4-BE49-F238E27FC236}">
                    <a16:creationId xmlns:a16="http://schemas.microsoft.com/office/drawing/2014/main" xmlns="" id="{5487DBE4-385F-4849-B50A-53EBB9176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8" y="757"/>
                <a:ext cx="679" cy="534"/>
              </a:xfrm>
              <a:custGeom>
                <a:avLst/>
                <a:gdLst>
                  <a:gd name="T0" fmla="+- 0 12222 12168"/>
                  <a:gd name="T1" fmla="*/ T0 w 679"/>
                  <a:gd name="T2" fmla="+- 0 1200 757"/>
                  <a:gd name="T3" fmla="*/ 1200 h 534"/>
                  <a:gd name="T4" fmla="+- 0 12168 12168"/>
                  <a:gd name="T5" fmla="*/ T4 w 679"/>
                  <a:gd name="T6" fmla="+- 0 1200 757"/>
                  <a:gd name="T7" fmla="*/ 1200 h 534"/>
                  <a:gd name="T8" fmla="+- 0 12168 12168"/>
                  <a:gd name="T9" fmla="*/ T8 w 679"/>
                  <a:gd name="T10" fmla="+- 0 1103 757"/>
                  <a:gd name="T11" fmla="*/ 1103 h 534"/>
                  <a:gd name="T12" fmla="+- 0 12200 12168"/>
                  <a:gd name="T13" fmla="*/ T12 w 679"/>
                  <a:gd name="T14" fmla="+- 0 1041 757"/>
                  <a:gd name="T15" fmla="*/ 1041 h 534"/>
                  <a:gd name="T16" fmla="+- 0 12246 12168"/>
                  <a:gd name="T17" fmla="*/ T16 w 679"/>
                  <a:gd name="T18" fmla="+- 0 1024 757"/>
                  <a:gd name="T19" fmla="*/ 1024 h 534"/>
                  <a:gd name="T20" fmla="+- 0 12764 12168"/>
                  <a:gd name="T21" fmla="*/ T20 w 679"/>
                  <a:gd name="T22" fmla="+- 0 1024 757"/>
                  <a:gd name="T23" fmla="*/ 1024 h 534"/>
                  <a:gd name="T24" fmla="+- 0 12822 12168"/>
                  <a:gd name="T25" fmla="*/ T24 w 679"/>
                  <a:gd name="T26" fmla="+- 0 1049 757"/>
                  <a:gd name="T27" fmla="*/ 1049 h 534"/>
                  <a:gd name="T28" fmla="+- 0 12829 12168"/>
                  <a:gd name="T29" fmla="*/ T28 w 679"/>
                  <a:gd name="T30" fmla="+- 0 1057 757"/>
                  <a:gd name="T31" fmla="*/ 1057 h 534"/>
                  <a:gd name="T32" fmla="+- 0 12830 12168"/>
                  <a:gd name="T33" fmla="*/ T32 w 679"/>
                  <a:gd name="T34" fmla="+- 0 1057 757"/>
                  <a:gd name="T35" fmla="*/ 1057 h 534"/>
                  <a:gd name="T36" fmla="+- 0 12830 12168"/>
                  <a:gd name="T37" fmla="*/ T36 w 679"/>
                  <a:gd name="T38" fmla="+- 0 1057 757"/>
                  <a:gd name="T39" fmla="*/ 1057 h 534"/>
                  <a:gd name="T40" fmla="+- 0 12837 12168"/>
                  <a:gd name="T41" fmla="*/ T40 w 679"/>
                  <a:gd name="T42" fmla="+- 0 1068 757"/>
                  <a:gd name="T43" fmla="*/ 1068 h 534"/>
                  <a:gd name="T44" fmla="+- 0 12842 12168"/>
                  <a:gd name="T45" fmla="*/ T44 w 679"/>
                  <a:gd name="T46" fmla="+- 0 1079 757"/>
                  <a:gd name="T47" fmla="*/ 1079 h 534"/>
                  <a:gd name="T48" fmla="+- 0 12845 12168"/>
                  <a:gd name="T49" fmla="*/ T48 w 679"/>
                  <a:gd name="T50" fmla="+- 0 1090 757"/>
                  <a:gd name="T51" fmla="*/ 1090 h 534"/>
                  <a:gd name="T52" fmla="+- 0 12846 12168"/>
                  <a:gd name="T53" fmla="*/ T52 w 679"/>
                  <a:gd name="T54" fmla="+- 0 1103 757"/>
                  <a:gd name="T55" fmla="*/ 1103 h 534"/>
                  <a:gd name="T56" fmla="+- 0 12846 12168"/>
                  <a:gd name="T57" fmla="*/ T56 w 679"/>
                  <a:gd name="T58" fmla="+- 0 1104 757"/>
                  <a:gd name="T59" fmla="*/ 1104 h 534"/>
                  <a:gd name="T60" fmla="+- 0 12846 12168"/>
                  <a:gd name="T61" fmla="*/ T60 w 679"/>
                  <a:gd name="T62" fmla="+- 0 1106 757"/>
                  <a:gd name="T63" fmla="*/ 1106 h 534"/>
                  <a:gd name="T64" fmla="+- 0 12846 12168"/>
                  <a:gd name="T65" fmla="*/ T64 w 679"/>
                  <a:gd name="T66" fmla="+- 0 1174 757"/>
                  <a:gd name="T67" fmla="*/ 1174 h 534"/>
                  <a:gd name="T68" fmla="+- 0 12295 12168"/>
                  <a:gd name="T69" fmla="*/ T68 w 679"/>
                  <a:gd name="T70" fmla="+- 0 1174 757"/>
                  <a:gd name="T71" fmla="*/ 1174 h 534"/>
                  <a:gd name="T72" fmla="+- 0 12274 12168"/>
                  <a:gd name="T73" fmla="*/ T72 w 679"/>
                  <a:gd name="T74" fmla="+- 0 1176 757"/>
                  <a:gd name="T75" fmla="*/ 1176 h 534"/>
                  <a:gd name="T76" fmla="+- 0 12256 12168"/>
                  <a:gd name="T77" fmla="*/ T76 w 679"/>
                  <a:gd name="T78" fmla="+- 0 1181 757"/>
                  <a:gd name="T79" fmla="*/ 1181 h 534"/>
                  <a:gd name="T80" fmla="+- 0 12238 12168"/>
                  <a:gd name="T81" fmla="*/ T80 w 679"/>
                  <a:gd name="T82" fmla="+- 0 1189 757"/>
                  <a:gd name="T83" fmla="*/ 1189 h 534"/>
                  <a:gd name="T84" fmla="+- 0 12222 12168"/>
                  <a:gd name="T85" fmla="*/ T84 w 679"/>
                  <a:gd name="T86" fmla="+- 0 1200 757"/>
                  <a:gd name="T87" fmla="*/ 1200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679" h="534">
                    <a:moveTo>
                      <a:pt x="54" y="443"/>
                    </a:moveTo>
                    <a:lnTo>
                      <a:pt x="0" y="443"/>
                    </a:lnTo>
                    <a:lnTo>
                      <a:pt x="0" y="346"/>
                    </a:lnTo>
                    <a:lnTo>
                      <a:pt x="32" y="284"/>
                    </a:lnTo>
                    <a:lnTo>
                      <a:pt x="78" y="267"/>
                    </a:lnTo>
                    <a:lnTo>
                      <a:pt x="596" y="267"/>
                    </a:lnTo>
                    <a:lnTo>
                      <a:pt x="654" y="292"/>
                    </a:lnTo>
                    <a:lnTo>
                      <a:pt x="661" y="300"/>
                    </a:lnTo>
                    <a:lnTo>
                      <a:pt x="662" y="300"/>
                    </a:lnTo>
                    <a:lnTo>
                      <a:pt x="669" y="311"/>
                    </a:lnTo>
                    <a:lnTo>
                      <a:pt x="674" y="322"/>
                    </a:lnTo>
                    <a:lnTo>
                      <a:pt x="677" y="333"/>
                    </a:lnTo>
                    <a:lnTo>
                      <a:pt x="678" y="346"/>
                    </a:lnTo>
                    <a:lnTo>
                      <a:pt x="678" y="347"/>
                    </a:lnTo>
                    <a:lnTo>
                      <a:pt x="678" y="349"/>
                    </a:lnTo>
                    <a:lnTo>
                      <a:pt x="678" y="417"/>
                    </a:lnTo>
                    <a:lnTo>
                      <a:pt x="127" y="417"/>
                    </a:lnTo>
                    <a:lnTo>
                      <a:pt x="106" y="419"/>
                    </a:lnTo>
                    <a:lnTo>
                      <a:pt x="88" y="424"/>
                    </a:lnTo>
                    <a:lnTo>
                      <a:pt x="70" y="432"/>
                    </a:lnTo>
                    <a:lnTo>
                      <a:pt x="54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77" name="Freeform 144">
                <a:extLst>
                  <a:ext uri="{FF2B5EF4-FFF2-40B4-BE49-F238E27FC236}">
                    <a16:creationId xmlns:a16="http://schemas.microsoft.com/office/drawing/2014/main" xmlns="" id="{15F43B4C-2781-4288-AE7C-7C505065D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8" y="757"/>
                <a:ext cx="679" cy="534"/>
              </a:xfrm>
              <a:custGeom>
                <a:avLst/>
                <a:gdLst>
                  <a:gd name="T0" fmla="+- 0 12581 12168"/>
                  <a:gd name="T1" fmla="*/ T0 w 679"/>
                  <a:gd name="T2" fmla="+- 0 1290 757"/>
                  <a:gd name="T3" fmla="*/ 1290 h 534"/>
                  <a:gd name="T4" fmla="+- 0 12409 12168"/>
                  <a:gd name="T5" fmla="*/ T4 w 679"/>
                  <a:gd name="T6" fmla="+- 0 1290 757"/>
                  <a:gd name="T7" fmla="*/ 1290 h 534"/>
                  <a:gd name="T8" fmla="+- 0 12409 12168"/>
                  <a:gd name="T9" fmla="*/ T8 w 679"/>
                  <a:gd name="T10" fmla="+- 0 1277 757"/>
                  <a:gd name="T11" fmla="*/ 1277 h 534"/>
                  <a:gd name="T12" fmla="+- 0 12407 12168"/>
                  <a:gd name="T13" fmla="*/ T12 w 679"/>
                  <a:gd name="T14" fmla="+- 0 1265 757"/>
                  <a:gd name="T15" fmla="*/ 1265 h 534"/>
                  <a:gd name="T16" fmla="+- 0 12378 12168"/>
                  <a:gd name="T17" fmla="*/ T16 w 679"/>
                  <a:gd name="T18" fmla="+- 0 1211 757"/>
                  <a:gd name="T19" fmla="*/ 1211 h 534"/>
                  <a:gd name="T20" fmla="+- 0 12375 12168"/>
                  <a:gd name="T21" fmla="*/ T20 w 679"/>
                  <a:gd name="T22" fmla="+- 0 1208 757"/>
                  <a:gd name="T23" fmla="*/ 1208 h 534"/>
                  <a:gd name="T24" fmla="+- 0 12372 12168"/>
                  <a:gd name="T25" fmla="*/ T24 w 679"/>
                  <a:gd name="T26" fmla="+- 0 1205 757"/>
                  <a:gd name="T27" fmla="*/ 1205 h 534"/>
                  <a:gd name="T28" fmla="+- 0 12318 12168"/>
                  <a:gd name="T29" fmla="*/ T28 w 679"/>
                  <a:gd name="T30" fmla="+- 0 1175 757"/>
                  <a:gd name="T31" fmla="*/ 1175 h 534"/>
                  <a:gd name="T32" fmla="+- 0 12306 12168"/>
                  <a:gd name="T33" fmla="*/ T32 w 679"/>
                  <a:gd name="T34" fmla="+- 0 1175 757"/>
                  <a:gd name="T35" fmla="*/ 1175 h 534"/>
                  <a:gd name="T36" fmla="+- 0 12302 12168"/>
                  <a:gd name="T37" fmla="*/ T36 w 679"/>
                  <a:gd name="T38" fmla="+- 0 1174 757"/>
                  <a:gd name="T39" fmla="*/ 1174 h 534"/>
                  <a:gd name="T40" fmla="+- 0 12298 12168"/>
                  <a:gd name="T41" fmla="*/ T40 w 679"/>
                  <a:gd name="T42" fmla="+- 0 1174 757"/>
                  <a:gd name="T43" fmla="*/ 1174 h 534"/>
                  <a:gd name="T44" fmla="+- 0 12687 12168"/>
                  <a:gd name="T45" fmla="*/ T44 w 679"/>
                  <a:gd name="T46" fmla="+- 0 1174 757"/>
                  <a:gd name="T47" fmla="*/ 1174 h 534"/>
                  <a:gd name="T48" fmla="+- 0 12669 12168"/>
                  <a:gd name="T49" fmla="*/ T48 w 679"/>
                  <a:gd name="T50" fmla="+- 0 1177 757"/>
                  <a:gd name="T51" fmla="*/ 1177 h 534"/>
                  <a:gd name="T52" fmla="+- 0 12653 12168"/>
                  <a:gd name="T53" fmla="*/ T52 w 679"/>
                  <a:gd name="T54" fmla="+- 0 1182 757"/>
                  <a:gd name="T55" fmla="*/ 1182 h 534"/>
                  <a:gd name="T56" fmla="+- 0 12605 12168"/>
                  <a:gd name="T57" fmla="*/ T56 w 679"/>
                  <a:gd name="T58" fmla="+- 0 1218 757"/>
                  <a:gd name="T59" fmla="*/ 1218 h 534"/>
                  <a:gd name="T60" fmla="+- 0 12581 12168"/>
                  <a:gd name="T61" fmla="*/ T60 w 679"/>
                  <a:gd name="T62" fmla="+- 0 1277 757"/>
                  <a:gd name="T63" fmla="*/ 1277 h 534"/>
                  <a:gd name="T64" fmla="+- 0 12581 12168"/>
                  <a:gd name="T65" fmla="*/ T64 w 679"/>
                  <a:gd name="T66" fmla="+- 0 1290 757"/>
                  <a:gd name="T67" fmla="*/ 1290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79" h="534">
                    <a:moveTo>
                      <a:pt x="413" y="533"/>
                    </a:moveTo>
                    <a:lnTo>
                      <a:pt x="241" y="533"/>
                    </a:lnTo>
                    <a:lnTo>
                      <a:pt x="241" y="520"/>
                    </a:lnTo>
                    <a:lnTo>
                      <a:pt x="239" y="508"/>
                    </a:lnTo>
                    <a:lnTo>
                      <a:pt x="210" y="454"/>
                    </a:lnTo>
                    <a:lnTo>
                      <a:pt x="207" y="451"/>
                    </a:lnTo>
                    <a:lnTo>
                      <a:pt x="204" y="448"/>
                    </a:lnTo>
                    <a:lnTo>
                      <a:pt x="150" y="418"/>
                    </a:lnTo>
                    <a:lnTo>
                      <a:pt x="138" y="418"/>
                    </a:lnTo>
                    <a:lnTo>
                      <a:pt x="134" y="417"/>
                    </a:lnTo>
                    <a:lnTo>
                      <a:pt x="130" y="417"/>
                    </a:lnTo>
                    <a:lnTo>
                      <a:pt x="519" y="417"/>
                    </a:lnTo>
                    <a:lnTo>
                      <a:pt x="501" y="420"/>
                    </a:lnTo>
                    <a:lnTo>
                      <a:pt x="485" y="425"/>
                    </a:lnTo>
                    <a:lnTo>
                      <a:pt x="437" y="461"/>
                    </a:lnTo>
                    <a:lnTo>
                      <a:pt x="413" y="520"/>
                    </a:lnTo>
                    <a:lnTo>
                      <a:pt x="413" y="5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78" name="Freeform 145">
                <a:extLst>
                  <a:ext uri="{FF2B5EF4-FFF2-40B4-BE49-F238E27FC236}">
                    <a16:creationId xmlns:a16="http://schemas.microsoft.com/office/drawing/2014/main" xmlns="" id="{3DC29BEA-9D40-4654-A996-62F2BEBA7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8" y="757"/>
                <a:ext cx="679" cy="534"/>
              </a:xfrm>
              <a:custGeom>
                <a:avLst/>
                <a:gdLst>
                  <a:gd name="T0" fmla="+- 0 12846 12168"/>
                  <a:gd name="T1" fmla="*/ T0 w 679"/>
                  <a:gd name="T2" fmla="+- 0 1200 757"/>
                  <a:gd name="T3" fmla="*/ 1200 h 534"/>
                  <a:gd name="T4" fmla="+- 0 12767 12168"/>
                  <a:gd name="T5" fmla="*/ T4 w 679"/>
                  <a:gd name="T6" fmla="+- 0 1200 757"/>
                  <a:gd name="T7" fmla="*/ 1200 h 534"/>
                  <a:gd name="T8" fmla="+- 0 12751 12168"/>
                  <a:gd name="T9" fmla="*/ T8 w 679"/>
                  <a:gd name="T10" fmla="+- 0 1189 757"/>
                  <a:gd name="T11" fmla="*/ 1189 h 534"/>
                  <a:gd name="T12" fmla="+- 0 12734 12168"/>
                  <a:gd name="T13" fmla="*/ T12 w 679"/>
                  <a:gd name="T14" fmla="+- 0 1181 757"/>
                  <a:gd name="T15" fmla="*/ 1181 h 534"/>
                  <a:gd name="T16" fmla="+- 0 12715 12168"/>
                  <a:gd name="T17" fmla="*/ T16 w 679"/>
                  <a:gd name="T18" fmla="+- 0 1176 757"/>
                  <a:gd name="T19" fmla="*/ 1176 h 534"/>
                  <a:gd name="T20" fmla="+- 0 12695 12168"/>
                  <a:gd name="T21" fmla="*/ T20 w 679"/>
                  <a:gd name="T22" fmla="+- 0 1174 757"/>
                  <a:gd name="T23" fmla="*/ 1174 h 534"/>
                  <a:gd name="T24" fmla="+- 0 12846 12168"/>
                  <a:gd name="T25" fmla="*/ T24 w 679"/>
                  <a:gd name="T26" fmla="+- 0 1174 757"/>
                  <a:gd name="T27" fmla="*/ 1174 h 534"/>
                  <a:gd name="T28" fmla="+- 0 12846 12168"/>
                  <a:gd name="T29" fmla="*/ T28 w 679"/>
                  <a:gd name="T30" fmla="+- 0 1200 757"/>
                  <a:gd name="T31" fmla="*/ 1200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79" h="534">
                    <a:moveTo>
                      <a:pt x="678" y="443"/>
                    </a:moveTo>
                    <a:lnTo>
                      <a:pt x="599" y="443"/>
                    </a:lnTo>
                    <a:lnTo>
                      <a:pt x="583" y="432"/>
                    </a:lnTo>
                    <a:lnTo>
                      <a:pt x="566" y="424"/>
                    </a:lnTo>
                    <a:lnTo>
                      <a:pt x="547" y="419"/>
                    </a:lnTo>
                    <a:lnTo>
                      <a:pt x="527" y="417"/>
                    </a:lnTo>
                    <a:lnTo>
                      <a:pt x="678" y="417"/>
                    </a:lnTo>
                    <a:lnTo>
                      <a:pt x="678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A197B42B-ACA0-472E-A0CF-92F5461F1E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51" y="1237"/>
              <a:ext cx="105" cy="107"/>
              <a:chOff x="12651" y="1237"/>
              <a:chExt cx="105" cy="107"/>
            </a:xfrm>
          </p:grpSpPr>
          <p:sp>
            <p:nvSpPr>
              <p:cNvPr id="174" name="Freeform 141">
                <a:extLst>
                  <a:ext uri="{FF2B5EF4-FFF2-40B4-BE49-F238E27FC236}">
                    <a16:creationId xmlns:a16="http://schemas.microsoft.com/office/drawing/2014/main" xmlns="" id="{0C3705C9-05B1-40EC-8F0B-570F25347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1" y="1237"/>
                <a:ext cx="105" cy="107"/>
              </a:xfrm>
              <a:custGeom>
                <a:avLst/>
                <a:gdLst>
                  <a:gd name="T0" fmla="+- 0 12704 12651"/>
                  <a:gd name="T1" fmla="*/ T0 w 105"/>
                  <a:gd name="T2" fmla="+- 0 1343 1237"/>
                  <a:gd name="T3" fmla="*/ 1343 h 107"/>
                  <a:gd name="T4" fmla="+- 0 12651 12651"/>
                  <a:gd name="T5" fmla="*/ T4 w 105"/>
                  <a:gd name="T6" fmla="+- 0 1305 1237"/>
                  <a:gd name="T7" fmla="*/ 1305 h 107"/>
                  <a:gd name="T8" fmla="+- 0 12651 12651"/>
                  <a:gd name="T9" fmla="*/ T8 w 105"/>
                  <a:gd name="T10" fmla="+- 0 1276 1237"/>
                  <a:gd name="T11" fmla="*/ 1276 h 107"/>
                  <a:gd name="T12" fmla="+- 0 12656 12651"/>
                  <a:gd name="T13" fmla="*/ T12 w 105"/>
                  <a:gd name="T14" fmla="+- 0 1264 1237"/>
                  <a:gd name="T15" fmla="*/ 1264 h 107"/>
                  <a:gd name="T16" fmla="+- 0 12665 12651"/>
                  <a:gd name="T17" fmla="*/ T16 w 105"/>
                  <a:gd name="T18" fmla="+- 0 1255 1237"/>
                  <a:gd name="T19" fmla="*/ 1255 h 107"/>
                  <a:gd name="T20" fmla="+- 0 12665 12651"/>
                  <a:gd name="T21" fmla="*/ T20 w 105"/>
                  <a:gd name="T22" fmla="+- 0 1253 1237"/>
                  <a:gd name="T23" fmla="*/ 1253 h 107"/>
                  <a:gd name="T24" fmla="+- 0 12704 12651"/>
                  <a:gd name="T25" fmla="*/ T24 w 105"/>
                  <a:gd name="T26" fmla="+- 0 1237 1237"/>
                  <a:gd name="T27" fmla="*/ 1237 h 107"/>
                  <a:gd name="T28" fmla="+- 0 12714 12651"/>
                  <a:gd name="T29" fmla="*/ T28 w 105"/>
                  <a:gd name="T30" fmla="+- 0 1238 1237"/>
                  <a:gd name="T31" fmla="*/ 1238 h 107"/>
                  <a:gd name="T32" fmla="+- 0 12724 12651"/>
                  <a:gd name="T33" fmla="*/ T32 w 105"/>
                  <a:gd name="T34" fmla="+- 0 1241 1237"/>
                  <a:gd name="T35" fmla="*/ 1241 h 107"/>
                  <a:gd name="T36" fmla="+- 0 12733 12651"/>
                  <a:gd name="T37" fmla="*/ T36 w 105"/>
                  <a:gd name="T38" fmla="+- 0 1245 1237"/>
                  <a:gd name="T39" fmla="*/ 1245 h 107"/>
                  <a:gd name="T40" fmla="+- 0 12741 12651"/>
                  <a:gd name="T41" fmla="*/ T40 w 105"/>
                  <a:gd name="T42" fmla="+- 0 1252 1237"/>
                  <a:gd name="T43" fmla="*/ 1252 h 107"/>
                  <a:gd name="T44" fmla="+- 0 12741 12651"/>
                  <a:gd name="T45" fmla="*/ T44 w 105"/>
                  <a:gd name="T46" fmla="+- 0 1253 1237"/>
                  <a:gd name="T47" fmla="*/ 1253 h 107"/>
                  <a:gd name="T48" fmla="+- 0 12742 12651"/>
                  <a:gd name="T49" fmla="*/ T48 w 105"/>
                  <a:gd name="T50" fmla="+- 0 1253 1237"/>
                  <a:gd name="T51" fmla="*/ 1253 h 107"/>
                  <a:gd name="T52" fmla="+- 0 12743 12651"/>
                  <a:gd name="T53" fmla="*/ T52 w 105"/>
                  <a:gd name="T54" fmla="+- 0 1255 1237"/>
                  <a:gd name="T55" fmla="*/ 1255 h 107"/>
                  <a:gd name="T56" fmla="+- 0 12752 12651"/>
                  <a:gd name="T57" fmla="*/ T56 w 105"/>
                  <a:gd name="T58" fmla="+- 0 1264 1237"/>
                  <a:gd name="T59" fmla="*/ 1264 h 107"/>
                  <a:gd name="T60" fmla="+- 0 12756 12651"/>
                  <a:gd name="T61" fmla="*/ T60 w 105"/>
                  <a:gd name="T62" fmla="+- 0 1276 1237"/>
                  <a:gd name="T63" fmla="*/ 1276 h 107"/>
                  <a:gd name="T64" fmla="+- 0 12756 12651"/>
                  <a:gd name="T65" fmla="*/ T64 w 105"/>
                  <a:gd name="T66" fmla="+- 0 1305 1237"/>
                  <a:gd name="T67" fmla="*/ 1305 h 107"/>
                  <a:gd name="T68" fmla="+- 0 12714 12651"/>
                  <a:gd name="T69" fmla="*/ T68 w 105"/>
                  <a:gd name="T70" fmla="+- 0 1342 1237"/>
                  <a:gd name="T71" fmla="*/ 1342 h 107"/>
                  <a:gd name="T72" fmla="+- 0 12704 12651"/>
                  <a:gd name="T73" fmla="*/ T72 w 105"/>
                  <a:gd name="T74" fmla="+- 0 1343 1237"/>
                  <a:gd name="T75" fmla="*/ 1343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05" h="107">
                    <a:moveTo>
                      <a:pt x="53" y="106"/>
                    </a:moveTo>
                    <a:lnTo>
                      <a:pt x="0" y="68"/>
                    </a:lnTo>
                    <a:lnTo>
                      <a:pt x="0" y="39"/>
                    </a:lnTo>
                    <a:lnTo>
                      <a:pt x="5" y="27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53" y="0"/>
                    </a:lnTo>
                    <a:lnTo>
                      <a:pt x="63" y="1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0" y="15"/>
                    </a:lnTo>
                    <a:lnTo>
                      <a:pt x="90" y="16"/>
                    </a:lnTo>
                    <a:lnTo>
                      <a:pt x="91" y="16"/>
                    </a:lnTo>
                    <a:lnTo>
                      <a:pt x="92" y="18"/>
                    </a:lnTo>
                    <a:lnTo>
                      <a:pt x="101" y="27"/>
                    </a:lnTo>
                    <a:lnTo>
                      <a:pt x="105" y="39"/>
                    </a:lnTo>
                    <a:lnTo>
                      <a:pt x="105" y="68"/>
                    </a:lnTo>
                    <a:lnTo>
                      <a:pt x="63" y="105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C1C464F8-B615-497F-9A4F-8F86460C9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76" y="1200"/>
              <a:ext cx="123" cy="91"/>
              <a:chOff x="12776" y="1200"/>
              <a:chExt cx="123" cy="91"/>
            </a:xfrm>
          </p:grpSpPr>
          <p:sp>
            <p:nvSpPr>
              <p:cNvPr id="173" name="Freeform 140">
                <a:extLst>
                  <a:ext uri="{FF2B5EF4-FFF2-40B4-BE49-F238E27FC236}">
                    <a16:creationId xmlns:a16="http://schemas.microsoft.com/office/drawing/2014/main" xmlns="" id="{37D11705-3227-4982-B1C3-1F29CEBEB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" y="1200"/>
                <a:ext cx="123" cy="91"/>
              </a:xfrm>
              <a:custGeom>
                <a:avLst/>
                <a:gdLst>
                  <a:gd name="T0" fmla="+- 0 12890 12776"/>
                  <a:gd name="T1" fmla="*/ T0 w 123"/>
                  <a:gd name="T2" fmla="+- 0 1290 1200"/>
                  <a:gd name="T3" fmla="*/ 1290 h 91"/>
                  <a:gd name="T4" fmla="+- 0 12818 12776"/>
                  <a:gd name="T5" fmla="*/ T4 w 123"/>
                  <a:gd name="T6" fmla="+- 0 1290 1200"/>
                  <a:gd name="T7" fmla="*/ 1290 h 91"/>
                  <a:gd name="T8" fmla="+- 0 12818 12776"/>
                  <a:gd name="T9" fmla="*/ T8 w 123"/>
                  <a:gd name="T10" fmla="+- 0 1277 1200"/>
                  <a:gd name="T11" fmla="*/ 1277 h 91"/>
                  <a:gd name="T12" fmla="+- 0 12816 12776"/>
                  <a:gd name="T13" fmla="*/ T12 w 123"/>
                  <a:gd name="T14" fmla="+- 0 1265 1200"/>
                  <a:gd name="T15" fmla="*/ 1265 h 91"/>
                  <a:gd name="T16" fmla="+- 0 12813 12776"/>
                  <a:gd name="T17" fmla="*/ T16 w 123"/>
                  <a:gd name="T18" fmla="+- 0 1255 1200"/>
                  <a:gd name="T19" fmla="*/ 1255 h 91"/>
                  <a:gd name="T20" fmla="+- 0 12809 12776"/>
                  <a:gd name="T21" fmla="*/ T20 w 123"/>
                  <a:gd name="T22" fmla="+- 0 1243 1200"/>
                  <a:gd name="T23" fmla="*/ 1243 h 91"/>
                  <a:gd name="T24" fmla="+- 0 12803 12776"/>
                  <a:gd name="T25" fmla="*/ T24 w 123"/>
                  <a:gd name="T26" fmla="+- 0 1231 1200"/>
                  <a:gd name="T27" fmla="*/ 1231 h 91"/>
                  <a:gd name="T28" fmla="+- 0 12792 12776"/>
                  <a:gd name="T29" fmla="*/ T28 w 123"/>
                  <a:gd name="T30" fmla="+- 0 1217 1200"/>
                  <a:gd name="T31" fmla="*/ 1217 h 91"/>
                  <a:gd name="T32" fmla="+- 0 12789 12776"/>
                  <a:gd name="T33" fmla="*/ T32 w 123"/>
                  <a:gd name="T34" fmla="+- 0 1212 1200"/>
                  <a:gd name="T35" fmla="*/ 1212 h 91"/>
                  <a:gd name="T36" fmla="+- 0 12785 12776"/>
                  <a:gd name="T37" fmla="*/ T36 w 123"/>
                  <a:gd name="T38" fmla="+- 0 1208 1200"/>
                  <a:gd name="T39" fmla="*/ 1208 h 91"/>
                  <a:gd name="T40" fmla="+- 0 12776 12776"/>
                  <a:gd name="T41" fmla="*/ T40 w 123"/>
                  <a:gd name="T42" fmla="+- 0 1200 1200"/>
                  <a:gd name="T43" fmla="*/ 1200 h 91"/>
                  <a:gd name="T44" fmla="+- 0 12874 12776"/>
                  <a:gd name="T45" fmla="*/ T44 w 123"/>
                  <a:gd name="T46" fmla="+- 0 1200 1200"/>
                  <a:gd name="T47" fmla="*/ 1200 h 91"/>
                  <a:gd name="T48" fmla="+- 0 12890 12776"/>
                  <a:gd name="T49" fmla="*/ T48 w 123"/>
                  <a:gd name="T50" fmla="+- 0 1200 1200"/>
                  <a:gd name="T51" fmla="*/ 1200 h 91"/>
                  <a:gd name="T52" fmla="+- 0 12899 12776"/>
                  <a:gd name="T53" fmla="*/ T52 w 123"/>
                  <a:gd name="T54" fmla="+- 0 1209 1200"/>
                  <a:gd name="T55" fmla="*/ 1209 h 91"/>
                  <a:gd name="T56" fmla="+- 0 12899 12776"/>
                  <a:gd name="T57" fmla="*/ T56 w 123"/>
                  <a:gd name="T58" fmla="+- 0 1281 1200"/>
                  <a:gd name="T59" fmla="*/ 1281 h 91"/>
                  <a:gd name="T60" fmla="+- 0 12890 12776"/>
                  <a:gd name="T61" fmla="*/ T60 w 123"/>
                  <a:gd name="T62" fmla="+- 0 1290 1200"/>
                  <a:gd name="T63" fmla="*/ 1290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23" h="91">
                    <a:moveTo>
                      <a:pt x="114" y="90"/>
                    </a:moveTo>
                    <a:lnTo>
                      <a:pt x="42" y="90"/>
                    </a:lnTo>
                    <a:lnTo>
                      <a:pt x="42" y="77"/>
                    </a:lnTo>
                    <a:lnTo>
                      <a:pt x="40" y="65"/>
                    </a:lnTo>
                    <a:lnTo>
                      <a:pt x="37" y="55"/>
                    </a:lnTo>
                    <a:lnTo>
                      <a:pt x="33" y="43"/>
                    </a:lnTo>
                    <a:lnTo>
                      <a:pt x="27" y="31"/>
                    </a:lnTo>
                    <a:lnTo>
                      <a:pt x="16" y="17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14" y="0"/>
                    </a:lnTo>
                    <a:lnTo>
                      <a:pt x="123" y="9"/>
                    </a:lnTo>
                    <a:lnTo>
                      <a:pt x="123" y="81"/>
                    </a:lnTo>
                    <a:lnTo>
                      <a:pt x="114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FC9BE2AF-0EB9-4BB8-A2E5-DE069361D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36" y="806"/>
              <a:ext cx="537" cy="485"/>
              <a:chOff x="12136" y="806"/>
              <a:chExt cx="537" cy="485"/>
            </a:xfrm>
          </p:grpSpPr>
          <p:sp>
            <p:nvSpPr>
              <p:cNvPr id="171" name="Freeform 138">
                <a:extLst>
                  <a:ext uri="{FF2B5EF4-FFF2-40B4-BE49-F238E27FC236}">
                    <a16:creationId xmlns:a16="http://schemas.microsoft.com/office/drawing/2014/main" xmlns="" id="{24120E88-3587-433D-8A67-E2C394E98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6" y="1200"/>
                <a:ext cx="102" cy="91"/>
              </a:xfrm>
              <a:custGeom>
                <a:avLst/>
                <a:gdLst>
                  <a:gd name="T0" fmla="+- 0 12194 12136"/>
                  <a:gd name="T1" fmla="*/ T0 w 102"/>
                  <a:gd name="T2" fmla="+- 0 1290 1200"/>
                  <a:gd name="T3" fmla="*/ 1290 h 91"/>
                  <a:gd name="T4" fmla="+- 0 12158 12136"/>
                  <a:gd name="T5" fmla="*/ T4 w 102"/>
                  <a:gd name="T6" fmla="+- 0 1290 1200"/>
                  <a:gd name="T7" fmla="*/ 1290 h 91"/>
                  <a:gd name="T8" fmla="+- 0 12143 12136"/>
                  <a:gd name="T9" fmla="*/ T8 w 102"/>
                  <a:gd name="T10" fmla="+- 0 1289 1200"/>
                  <a:gd name="T11" fmla="*/ 1289 h 91"/>
                  <a:gd name="T12" fmla="+- 0 12136 12136"/>
                  <a:gd name="T13" fmla="*/ T12 w 102"/>
                  <a:gd name="T14" fmla="+- 0 1281 1200"/>
                  <a:gd name="T15" fmla="*/ 1281 h 91"/>
                  <a:gd name="T16" fmla="+- 0 12136 12136"/>
                  <a:gd name="T17" fmla="*/ T16 w 102"/>
                  <a:gd name="T18" fmla="+- 0 1277 1200"/>
                  <a:gd name="T19" fmla="*/ 1277 h 91"/>
                  <a:gd name="T20" fmla="+- 0 12136 12136"/>
                  <a:gd name="T21" fmla="*/ T20 w 102"/>
                  <a:gd name="T22" fmla="+- 0 1222 1200"/>
                  <a:gd name="T23" fmla="*/ 1222 h 91"/>
                  <a:gd name="T24" fmla="+- 0 12136 12136"/>
                  <a:gd name="T25" fmla="*/ T24 w 102"/>
                  <a:gd name="T26" fmla="+- 0 1222 1200"/>
                  <a:gd name="T27" fmla="*/ 1222 h 91"/>
                  <a:gd name="T28" fmla="+- 0 12136 12136"/>
                  <a:gd name="T29" fmla="*/ T28 w 102"/>
                  <a:gd name="T30" fmla="+- 0 1221 1200"/>
                  <a:gd name="T31" fmla="*/ 1221 h 91"/>
                  <a:gd name="T32" fmla="+- 0 12138 12136"/>
                  <a:gd name="T33" fmla="*/ T32 w 102"/>
                  <a:gd name="T34" fmla="+- 0 1207 1200"/>
                  <a:gd name="T35" fmla="*/ 1207 h 91"/>
                  <a:gd name="T36" fmla="+- 0 12146 12136"/>
                  <a:gd name="T37" fmla="*/ T36 w 102"/>
                  <a:gd name="T38" fmla="+- 0 1200 1200"/>
                  <a:gd name="T39" fmla="*/ 1200 h 91"/>
                  <a:gd name="T40" fmla="+- 0 12161 12136"/>
                  <a:gd name="T41" fmla="*/ T40 w 102"/>
                  <a:gd name="T42" fmla="+- 0 1200 1200"/>
                  <a:gd name="T43" fmla="*/ 1200 h 91"/>
                  <a:gd name="T44" fmla="+- 0 12237 12136"/>
                  <a:gd name="T45" fmla="*/ T44 w 102"/>
                  <a:gd name="T46" fmla="+- 0 1200 1200"/>
                  <a:gd name="T47" fmla="*/ 1200 h 91"/>
                  <a:gd name="T48" fmla="+- 0 12228 12136"/>
                  <a:gd name="T49" fmla="*/ T48 w 102"/>
                  <a:gd name="T50" fmla="+- 0 1208 1200"/>
                  <a:gd name="T51" fmla="*/ 1208 h 91"/>
                  <a:gd name="T52" fmla="+- 0 12227 12136"/>
                  <a:gd name="T53" fmla="*/ T52 w 102"/>
                  <a:gd name="T54" fmla="+- 0 1210 1200"/>
                  <a:gd name="T55" fmla="*/ 1210 h 91"/>
                  <a:gd name="T56" fmla="+- 0 12225 12136"/>
                  <a:gd name="T57" fmla="*/ T56 w 102"/>
                  <a:gd name="T58" fmla="+- 0 1211 1200"/>
                  <a:gd name="T59" fmla="*/ 1211 h 91"/>
                  <a:gd name="T60" fmla="+- 0 12223 12136"/>
                  <a:gd name="T61" fmla="*/ T60 w 102"/>
                  <a:gd name="T62" fmla="+- 0 1213 1200"/>
                  <a:gd name="T63" fmla="*/ 1213 h 91"/>
                  <a:gd name="T64" fmla="+- 0 12215 12136"/>
                  <a:gd name="T65" fmla="*/ T64 w 102"/>
                  <a:gd name="T66" fmla="+- 0 1222 1200"/>
                  <a:gd name="T67" fmla="*/ 1222 h 91"/>
                  <a:gd name="T68" fmla="+- 0 12194 12136"/>
                  <a:gd name="T69" fmla="*/ T68 w 102"/>
                  <a:gd name="T70" fmla="+- 0 1277 1200"/>
                  <a:gd name="T71" fmla="*/ 1277 h 91"/>
                  <a:gd name="T72" fmla="+- 0 12194 12136"/>
                  <a:gd name="T73" fmla="*/ T72 w 102"/>
                  <a:gd name="T74" fmla="+- 0 1290 1200"/>
                  <a:gd name="T75" fmla="*/ 1290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02" h="91">
                    <a:moveTo>
                      <a:pt x="58" y="90"/>
                    </a:moveTo>
                    <a:lnTo>
                      <a:pt x="22" y="90"/>
                    </a:lnTo>
                    <a:lnTo>
                      <a:pt x="7" y="89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7"/>
                    </a:lnTo>
                    <a:lnTo>
                      <a:pt x="10" y="0"/>
                    </a:lnTo>
                    <a:lnTo>
                      <a:pt x="25" y="0"/>
                    </a:lnTo>
                    <a:lnTo>
                      <a:pt x="101" y="0"/>
                    </a:lnTo>
                    <a:lnTo>
                      <a:pt x="92" y="8"/>
                    </a:lnTo>
                    <a:lnTo>
                      <a:pt x="91" y="10"/>
                    </a:lnTo>
                    <a:lnTo>
                      <a:pt x="89" y="11"/>
                    </a:lnTo>
                    <a:lnTo>
                      <a:pt x="87" y="13"/>
                    </a:lnTo>
                    <a:lnTo>
                      <a:pt x="79" y="22"/>
                    </a:lnTo>
                    <a:lnTo>
                      <a:pt x="58" y="77"/>
                    </a:lnTo>
                    <a:lnTo>
                      <a:pt x="58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xmlns="" id="{63F09FE7-87EC-4C56-810B-182F6B890C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5" y="806"/>
                <a:ext cx="358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B53FCE0A-B224-4541-BD62-F386665FE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78" y="1276"/>
              <a:ext cx="243" cy="2"/>
              <a:chOff x="12378" y="1276"/>
              <a:chExt cx="243" cy="2"/>
            </a:xfrm>
          </p:grpSpPr>
          <p:sp>
            <p:nvSpPr>
              <p:cNvPr id="170" name="Freeform 137">
                <a:extLst>
                  <a:ext uri="{FF2B5EF4-FFF2-40B4-BE49-F238E27FC236}">
                    <a16:creationId xmlns:a16="http://schemas.microsoft.com/office/drawing/2014/main" xmlns="" id="{669FDF6E-CF15-4A8E-9C99-3C9F7EA8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8" y="1276"/>
                <a:ext cx="243" cy="2"/>
              </a:xfrm>
              <a:custGeom>
                <a:avLst/>
                <a:gdLst>
                  <a:gd name="T0" fmla="+- 0 12378 12378"/>
                  <a:gd name="T1" fmla="*/ T0 w 243"/>
                  <a:gd name="T2" fmla="+- 0 12620 12378"/>
                  <a:gd name="T3" fmla="*/ T2 w 24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43">
                    <a:moveTo>
                      <a:pt x="0" y="0"/>
                    </a:moveTo>
                    <a:lnTo>
                      <a:pt x="242" y="0"/>
                    </a:lnTo>
                  </a:path>
                </a:pathLst>
              </a:custGeom>
              <a:noFill/>
              <a:ln w="3463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09D91D40-A46A-4AF5-B103-6479CC55E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57" y="1237"/>
              <a:ext cx="105" cy="107"/>
              <a:chOff x="12257" y="1237"/>
              <a:chExt cx="105" cy="107"/>
            </a:xfrm>
          </p:grpSpPr>
          <p:sp>
            <p:nvSpPr>
              <p:cNvPr id="169" name="Freeform 136">
                <a:extLst>
                  <a:ext uri="{FF2B5EF4-FFF2-40B4-BE49-F238E27FC236}">
                    <a16:creationId xmlns:a16="http://schemas.microsoft.com/office/drawing/2014/main" xmlns="" id="{7FC40D33-2E37-4436-97E2-E3A122603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7" y="1237"/>
                <a:ext cx="105" cy="107"/>
              </a:xfrm>
              <a:custGeom>
                <a:avLst/>
                <a:gdLst>
                  <a:gd name="T0" fmla="+- 0 12323 12257"/>
                  <a:gd name="T1" fmla="*/ T0 w 105"/>
                  <a:gd name="T2" fmla="+- 0 1343 1237"/>
                  <a:gd name="T3" fmla="*/ 1343 h 107"/>
                  <a:gd name="T4" fmla="+- 0 12309 12257"/>
                  <a:gd name="T5" fmla="*/ T4 w 105"/>
                  <a:gd name="T6" fmla="+- 0 1343 1237"/>
                  <a:gd name="T7" fmla="*/ 1343 h 107"/>
                  <a:gd name="T8" fmla="+- 0 12298 12257"/>
                  <a:gd name="T9" fmla="*/ T8 w 105"/>
                  <a:gd name="T10" fmla="+- 0 1342 1237"/>
                  <a:gd name="T11" fmla="*/ 1342 h 107"/>
                  <a:gd name="T12" fmla="+- 0 12257 12257"/>
                  <a:gd name="T13" fmla="*/ T12 w 105"/>
                  <a:gd name="T14" fmla="+- 0 1305 1237"/>
                  <a:gd name="T15" fmla="*/ 1305 h 107"/>
                  <a:gd name="T16" fmla="+- 0 12257 12257"/>
                  <a:gd name="T17" fmla="*/ T16 w 105"/>
                  <a:gd name="T18" fmla="+- 0 1282 1237"/>
                  <a:gd name="T19" fmla="*/ 1282 h 107"/>
                  <a:gd name="T20" fmla="+- 0 12257 12257"/>
                  <a:gd name="T21" fmla="*/ T20 w 105"/>
                  <a:gd name="T22" fmla="+- 0 1279 1237"/>
                  <a:gd name="T23" fmla="*/ 1279 h 107"/>
                  <a:gd name="T24" fmla="+- 0 12259 12257"/>
                  <a:gd name="T25" fmla="*/ T24 w 105"/>
                  <a:gd name="T26" fmla="+- 0 1270 1237"/>
                  <a:gd name="T27" fmla="*/ 1270 h 107"/>
                  <a:gd name="T28" fmla="+- 0 12263 12257"/>
                  <a:gd name="T29" fmla="*/ T28 w 105"/>
                  <a:gd name="T30" fmla="+- 0 1262 1237"/>
                  <a:gd name="T31" fmla="*/ 1262 h 107"/>
                  <a:gd name="T32" fmla="+- 0 12269 12257"/>
                  <a:gd name="T33" fmla="*/ T32 w 105"/>
                  <a:gd name="T34" fmla="+- 0 1255 1237"/>
                  <a:gd name="T35" fmla="*/ 1255 h 107"/>
                  <a:gd name="T36" fmla="+- 0 12270 12257"/>
                  <a:gd name="T37" fmla="*/ T36 w 105"/>
                  <a:gd name="T38" fmla="+- 0 1253 1237"/>
                  <a:gd name="T39" fmla="*/ 1253 h 107"/>
                  <a:gd name="T40" fmla="+- 0 12271 12257"/>
                  <a:gd name="T41" fmla="*/ T40 w 105"/>
                  <a:gd name="T42" fmla="+- 0 1253 1237"/>
                  <a:gd name="T43" fmla="*/ 1253 h 107"/>
                  <a:gd name="T44" fmla="+- 0 12271 12257"/>
                  <a:gd name="T45" fmla="*/ T44 w 105"/>
                  <a:gd name="T46" fmla="+- 0 1252 1237"/>
                  <a:gd name="T47" fmla="*/ 1252 h 107"/>
                  <a:gd name="T48" fmla="+- 0 12280 12257"/>
                  <a:gd name="T49" fmla="*/ T48 w 105"/>
                  <a:gd name="T50" fmla="+- 0 1246 1237"/>
                  <a:gd name="T51" fmla="*/ 1246 h 107"/>
                  <a:gd name="T52" fmla="+- 0 12289 12257"/>
                  <a:gd name="T53" fmla="*/ T52 w 105"/>
                  <a:gd name="T54" fmla="+- 0 1241 1237"/>
                  <a:gd name="T55" fmla="*/ 1241 h 107"/>
                  <a:gd name="T56" fmla="+- 0 12298 12257"/>
                  <a:gd name="T57" fmla="*/ T56 w 105"/>
                  <a:gd name="T58" fmla="+- 0 1238 1237"/>
                  <a:gd name="T59" fmla="*/ 1238 h 107"/>
                  <a:gd name="T60" fmla="+- 0 12309 12257"/>
                  <a:gd name="T61" fmla="*/ T60 w 105"/>
                  <a:gd name="T62" fmla="+- 0 1237 1237"/>
                  <a:gd name="T63" fmla="*/ 1237 h 107"/>
                  <a:gd name="T64" fmla="+- 0 12323 12257"/>
                  <a:gd name="T65" fmla="*/ T64 w 105"/>
                  <a:gd name="T66" fmla="+- 0 1237 1237"/>
                  <a:gd name="T67" fmla="*/ 1237 h 107"/>
                  <a:gd name="T68" fmla="+- 0 12335 12257"/>
                  <a:gd name="T69" fmla="*/ T68 w 105"/>
                  <a:gd name="T70" fmla="+- 0 1242 1237"/>
                  <a:gd name="T71" fmla="*/ 1242 h 107"/>
                  <a:gd name="T72" fmla="+- 0 12345 12257"/>
                  <a:gd name="T73" fmla="*/ T72 w 105"/>
                  <a:gd name="T74" fmla="+- 0 1252 1237"/>
                  <a:gd name="T75" fmla="*/ 1252 h 107"/>
                  <a:gd name="T76" fmla="+- 0 12346 12257"/>
                  <a:gd name="T77" fmla="*/ T76 w 105"/>
                  <a:gd name="T78" fmla="+- 0 1253 1237"/>
                  <a:gd name="T79" fmla="*/ 1253 h 107"/>
                  <a:gd name="T80" fmla="+- 0 12347 12257"/>
                  <a:gd name="T81" fmla="*/ T80 w 105"/>
                  <a:gd name="T82" fmla="+- 0 1253 1237"/>
                  <a:gd name="T83" fmla="*/ 1253 h 107"/>
                  <a:gd name="T84" fmla="+- 0 12348 12257"/>
                  <a:gd name="T85" fmla="*/ T84 w 105"/>
                  <a:gd name="T86" fmla="+- 0 1255 1237"/>
                  <a:gd name="T87" fmla="*/ 1255 h 107"/>
                  <a:gd name="T88" fmla="+- 0 12356 12257"/>
                  <a:gd name="T89" fmla="*/ T88 w 105"/>
                  <a:gd name="T90" fmla="+- 0 1264 1237"/>
                  <a:gd name="T91" fmla="*/ 1264 h 107"/>
                  <a:gd name="T92" fmla="+- 0 12361 12257"/>
                  <a:gd name="T93" fmla="*/ T92 w 105"/>
                  <a:gd name="T94" fmla="+- 0 1276 1237"/>
                  <a:gd name="T95" fmla="*/ 1276 h 107"/>
                  <a:gd name="T96" fmla="+- 0 12361 12257"/>
                  <a:gd name="T97" fmla="*/ T96 w 105"/>
                  <a:gd name="T98" fmla="+- 0 1305 1237"/>
                  <a:gd name="T99" fmla="*/ 1305 h 107"/>
                  <a:gd name="T100" fmla="+- 0 12356 12257"/>
                  <a:gd name="T101" fmla="*/ T100 w 105"/>
                  <a:gd name="T102" fmla="+- 0 1317 1237"/>
                  <a:gd name="T103" fmla="*/ 1317 h 107"/>
                  <a:gd name="T104" fmla="+- 0 12345 12257"/>
                  <a:gd name="T105" fmla="*/ T104 w 105"/>
                  <a:gd name="T106" fmla="+- 0 1327 1237"/>
                  <a:gd name="T107" fmla="*/ 1327 h 107"/>
                  <a:gd name="T108" fmla="+- 0 12335 12257"/>
                  <a:gd name="T109" fmla="*/ T108 w 105"/>
                  <a:gd name="T110" fmla="+- 0 1338 1237"/>
                  <a:gd name="T111" fmla="*/ 1338 h 107"/>
                  <a:gd name="T112" fmla="+- 0 12323 12257"/>
                  <a:gd name="T113" fmla="*/ T112 w 105"/>
                  <a:gd name="T114" fmla="+- 0 1343 1237"/>
                  <a:gd name="T115" fmla="*/ 1343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05" h="107">
                    <a:moveTo>
                      <a:pt x="66" y="106"/>
                    </a:moveTo>
                    <a:lnTo>
                      <a:pt x="52" y="106"/>
                    </a:lnTo>
                    <a:lnTo>
                      <a:pt x="41" y="105"/>
                    </a:lnTo>
                    <a:lnTo>
                      <a:pt x="0" y="68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2" y="33"/>
                    </a:lnTo>
                    <a:lnTo>
                      <a:pt x="6" y="25"/>
                    </a:lnTo>
                    <a:lnTo>
                      <a:pt x="12" y="18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2" y="0"/>
                    </a:lnTo>
                    <a:lnTo>
                      <a:pt x="66" y="0"/>
                    </a:lnTo>
                    <a:lnTo>
                      <a:pt x="78" y="5"/>
                    </a:lnTo>
                    <a:lnTo>
                      <a:pt x="88" y="15"/>
                    </a:lnTo>
                    <a:lnTo>
                      <a:pt x="89" y="16"/>
                    </a:lnTo>
                    <a:lnTo>
                      <a:pt x="90" y="16"/>
                    </a:lnTo>
                    <a:lnTo>
                      <a:pt x="91" y="18"/>
                    </a:lnTo>
                    <a:lnTo>
                      <a:pt x="99" y="27"/>
                    </a:lnTo>
                    <a:lnTo>
                      <a:pt x="104" y="39"/>
                    </a:lnTo>
                    <a:lnTo>
                      <a:pt x="104" y="68"/>
                    </a:lnTo>
                    <a:lnTo>
                      <a:pt x="99" y="80"/>
                    </a:lnTo>
                    <a:lnTo>
                      <a:pt x="88" y="90"/>
                    </a:lnTo>
                    <a:lnTo>
                      <a:pt x="78" y="101"/>
                    </a:lnTo>
                    <a:lnTo>
                      <a:pt x="66" y="106"/>
                    </a:ln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xmlns="" id="{1FB0DFE7-BABE-4F25-AC2B-8A01C413C8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90" y="1174"/>
              <a:ext cx="229" cy="232"/>
              <a:chOff x="12590" y="1174"/>
              <a:chExt cx="229" cy="232"/>
            </a:xfrm>
          </p:grpSpPr>
          <p:sp>
            <p:nvSpPr>
              <p:cNvPr id="167" name="Freeform 134">
                <a:extLst>
                  <a:ext uri="{FF2B5EF4-FFF2-40B4-BE49-F238E27FC236}">
                    <a16:creationId xmlns:a16="http://schemas.microsoft.com/office/drawing/2014/main" xmlns="" id="{820C7DEA-DC9E-4C5B-9955-0C462DD5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0" y="1174"/>
                <a:ext cx="229" cy="232"/>
              </a:xfrm>
              <a:custGeom>
                <a:avLst/>
                <a:gdLst>
                  <a:gd name="T0" fmla="+- 0 12704 12590"/>
                  <a:gd name="T1" fmla="*/ T0 w 229"/>
                  <a:gd name="T2" fmla="+- 0 1405 1174"/>
                  <a:gd name="T3" fmla="*/ 1405 h 232"/>
                  <a:gd name="T4" fmla="+- 0 12640 12590"/>
                  <a:gd name="T5" fmla="*/ T4 w 229"/>
                  <a:gd name="T6" fmla="+- 0 1386 1174"/>
                  <a:gd name="T7" fmla="*/ 1386 h 232"/>
                  <a:gd name="T8" fmla="+- 0 12596 12590"/>
                  <a:gd name="T9" fmla="*/ T8 w 229"/>
                  <a:gd name="T10" fmla="+- 0 1328 1174"/>
                  <a:gd name="T11" fmla="*/ 1328 h 232"/>
                  <a:gd name="T12" fmla="+- 0 12590 12590"/>
                  <a:gd name="T13" fmla="*/ T12 w 229"/>
                  <a:gd name="T14" fmla="+- 0 1291 1174"/>
                  <a:gd name="T15" fmla="*/ 1291 h 232"/>
                  <a:gd name="T16" fmla="+- 0 12590 12590"/>
                  <a:gd name="T17" fmla="*/ T16 w 229"/>
                  <a:gd name="T18" fmla="+- 0 1276 1174"/>
                  <a:gd name="T19" fmla="*/ 1276 h 232"/>
                  <a:gd name="T20" fmla="+- 0 12613 12590"/>
                  <a:gd name="T21" fmla="*/ T20 w 229"/>
                  <a:gd name="T22" fmla="+- 0 1218 1174"/>
                  <a:gd name="T23" fmla="*/ 1218 h 232"/>
                  <a:gd name="T24" fmla="+- 0 12661 12590"/>
                  <a:gd name="T25" fmla="*/ T24 w 229"/>
                  <a:gd name="T26" fmla="+- 0 1182 1174"/>
                  <a:gd name="T27" fmla="*/ 1182 h 232"/>
                  <a:gd name="T28" fmla="+- 0 12696 12590"/>
                  <a:gd name="T29" fmla="*/ T28 w 229"/>
                  <a:gd name="T30" fmla="+- 0 1174 1174"/>
                  <a:gd name="T31" fmla="*/ 1174 h 232"/>
                  <a:gd name="T32" fmla="+- 0 12704 12590"/>
                  <a:gd name="T33" fmla="*/ T32 w 229"/>
                  <a:gd name="T34" fmla="+- 0 1174 1174"/>
                  <a:gd name="T35" fmla="*/ 1174 h 232"/>
                  <a:gd name="T36" fmla="+- 0 12776 12590"/>
                  <a:gd name="T37" fmla="*/ T36 w 229"/>
                  <a:gd name="T38" fmla="+- 0 1200 1174"/>
                  <a:gd name="T39" fmla="*/ 1200 h 232"/>
                  <a:gd name="T40" fmla="+- 0 12806 12590"/>
                  <a:gd name="T41" fmla="*/ T40 w 229"/>
                  <a:gd name="T42" fmla="+- 0 1237 1174"/>
                  <a:gd name="T43" fmla="*/ 1237 h 232"/>
                  <a:gd name="T44" fmla="+- 0 12704 12590"/>
                  <a:gd name="T45" fmla="*/ T44 w 229"/>
                  <a:gd name="T46" fmla="+- 0 1237 1174"/>
                  <a:gd name="T47" fmla="*/ 1237 h 232"/>
                  <a:gd name="T48" fmla="+- 0 12693 12590"/>
                  <a:gd name="T49" fmla="*/ T48 w 229"/>
                  <a:gd name="T50" fmla="+- 0 1238 1174"/>
                  <a:gd name="T51" fmla="*/ 1238 h 232"/>
                  <a:gd name="T52" fmla="+- 0 12665 12590"/>
                  <a:gd name="T53" fmla="*/ T52 w 229"/>
                  <a:gd name="T54" fmla="+- 0 1255 1174"/>
                  <a:gd name="T55" fmla="*/ 1255 h 232"/>
                  <a:gd name="T56" fmla="+- 0 12656 12590"/>
                  <a:gd name="T57" fmla="*/ T56 w 229"/>
                  <a:gd name="T58" fmla="+- 0 1264 1174"/>
                  <a:gd name="T59" fmla="*/ 1264 h 232"/>
                  <a:gd name="T60" fmla="+- 0 12651 12590"/>
                  <a:gd name="T61" fmla="*/ T60 w 229"/>
                  <a:gd name="T62" fmla="+- 0 1276 1174"/>
                  <a:gd name="T63" fmla="*/ 1276 h 232"/>
                  <a:gd name="T64" fmla="+- 0 12651 12590"/>
                  <a:gd name="T65" fmla="*/ T64 w 229"/>
                  <a:gd name="T66" fmla="+- 0 1305 1174"/>
                  <a:gd name="T67" fmla="*/ 1305 h 232"/>
                  <a:gd name="T68" fmla="+- 0 12704 12590"/>
                  <a:gd name="T69" fmla="*/ T68 w 229"/>
                  <a:gd name="T70" fmla="+- 0 1343 1174"/>
                  <a:gd name="T71" fmla="*/ 1343 h 232"/>
                  <a:gd name="T72" fmla="+- 0 12806 12590"/>
                  <a:gd name="T73" fmla="*/ T72 w 229"/>
                  <a:gd name="T74" fmla="+- 0 1343 1174"/>
                  <a:gd name="T75" fmla="*/ 1343 h 232"/>
                  <a:gd name="T76" fmla="+- 0 12797 12590"/>
                  <a:gd name="T77" fmla="*/ T76 w 229"/>
                  <a:gd name="T78" fmla="+- 0 1357 1174"/>
                  <a:gd name="T79" fmla="*/ 1357 h 232"/>
                  <a:gd name="T80" fmla="+- 0 12748 12590"/>
                  <a:gd name="T81" fmla="*/ T80 w 229"/>
                  <a:gd name="T82" fmla="+- 0 1397 1174"/>
                  <a:gd name="T83" fmla="*/ 1397 h 232"/>
                  <a:gd name="T84" fmla="+- 0 12727 12590"/>
                  <a:gd name="T85" fmla="*/ T84 w 229"/>
                  <a:gd name="T86" fmla="+- 0 1403 1174"/>
                  <a:gd name="T87" fmla="*/ 1403 h 232"/>
                  <a:gd name="T88" fmla="+- 0 12704 12590"/>
                  <a:gd name="T89" fmla="*/ T88 w 229"/>
                  <a:gd name="T90" fmla="+- 0 1405 1174"/>
                  <a:gd name="T91" fmla="*/ 1405 h 2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29" h="232">
                    <a:moveTo>
                      <a:pt x="114" y="231"/>
                    </a:moveTo>
                    <a:lnTo>
                      <a:pt x="50" y="212"/>
                    </a:lnTo>
                    <a:lnTo>
                      <a:pt x="6" y="154"/>
                    </a:lnTo>
                    <a:lnTo>
                      <a:pt x="0" y="117"/>
                    </a:lnTo>
                    <a:lnTo>
                      <a:pt x="0" y="102"/>
                    </a:lnTo>
                    <a:lnTo>
                      <a:pt x="23" y="44"/>
                    </a:lnTo>
                    <a:lnTo>
                      <a:pt x="71" y="8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86" y="26"/>
                    </a:lnTo>
                    <a:lnTo>
                      <a:pt x="216" y="63"/>
                    </a:lnTo>
                    <a:lnTo>
                      <a:pt x="114" y="63"/>
                    </a:lnTo>
                    <a:lnTo>
                      <a:pt x="103" y="64"/>
                    </a:lnTo>
                    <a:lnTo>
                      <a:pt x="75" y="81"/>
                    </a:lnTo>
                    <a:lnTo>
                      <a:pt x="66" y="90"/>
                    </a:lnTo>
                    <a:lnTo>
                      <a:pt x="61" y="102"/>
                    </a:lnTo>
                    <a:lnTo>
                      <a:pt x="61" y="131"/>
                    </a:lnTo>
                    <a:lnTo>
                      <a:pt x="114" y="169"/>
                    </a:lnTo>
                    <a:lnTo>
                      <a:pt x="216" y="169"/>
                    </a:lnTo>
                    <a:lnTo>
                      <a:pt x="207" y="183"/>
                    </a:lnTo>
                    <a:lnTo>
                      <a:pt x="158" y="223"/>
                    </a:lnTo>
                    <a:lnTo>
                      <a:pt x="137" y="229"/>
                    </a:lnTo>
                    <a:lnTo>
                      <a:pt x="114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68" name="Freeform 135">
                <a:extLst>
                  <a:ext uri="{FF2B5EF4-FFF2-40B4-BE49-F238E27FC236}">
                    <a16:creationId xmlns:a16="http://schemas.microsoft.com/office/drawing/2014/main" xmlns="" id="{C875E050-404C-4BD5-9C8A-D1B52AFBC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0" y="1174"/>
                <a:ext cx="229" cy="232"/>
              </a:xfrm>
              <a:custGeom>
                <a:avLst/>
                <a:gdLst>
                  <a:gd name="T0" fmla="+- 0 12806 12590"/>
                  <a:gd name="T1" fmla="*/ T0 w 229"/>
                  <a:gd name="T2" fmla="+- 0 1343 1174"/>
                  <a:gd name="T3" fmla="*/ 1343 h 232"/>
                  <a:gd name="T4" fmla="+- 0 12704 12590"/>
                  <a:gd name="T5" fmla="*/ T4 w 229"/>
                  <a:gd name="T6" fmla="+- 0 1343 1174"/>
                  <a:gd name="T7" fmla="*/ 1343 h 232"/>
                  <a:gd name="T8" fmla="+- 0 12714 12590"/>
                  <a:gd name="T9" fmla="*/ T8 w 229"/>
                  <a:gd name="T10" fmla="+- 0 1342 1174"/>
                  <a:gd name="T11" fmla="*/ 1342 h 232"/>
                  <a:gd name="T12" fmla="+- 0 12724 12590"/>
                  <a:gd name="T13" fmla="*/ T12 w 229"/>
                  <a:gd name="T14" fmla="+- 0 1339 1174"/>
                  <a:gd name="T15" fmla="*/ 1339 h 232"/>
                  <a:gd name="T16" fmla="+- 0 12733 12590"/>
                  <a:gd name="T17" fmla="*/ T16 w 229"/>
                  <a:gd name="T18" fmla="+- 0 1334 1174"/>
                  <a:gd name="T19" fmla="*/ 1334 h 232"/>
                  <a:gd name="T20" fmla="+- 0 12741 12590"/>
                  <a:gd name="T21" fmla="*/ T20 w 229"/>
                  <a:gd name="T22" fmla="+- 0 1327 1174"/>
                  <a:gd name="T23" fmla="*/ 1327 h 232"/>
                  <a:gd name="T24" fmla="+- 0 12751 12590"/>
                  <a:gd name="T25" fmla="*/ T24 w 229"/>
                  <a:gd name="T26" fmla="+- 0 1317 1174"/>
                  <a:gd name="T27" fmla="*/ 1317 h 232"/>
                  <a:gd name="T28" fmla="+- 0 12756 12590"/>
                  <a:gd name="T29" fmla="*/ T28 w 229"/>
                  <a:gd name="T30" fmla="+- 0 1305 1174"/>
                  <a:gd name="T31" fmla="*/ 1305 h 232"/>
                  <a:gd name="T32" fmla="+- 0 12756 12590"/>
                  <a:gd name="T33" fmla="*/ T32 w 229"/>
                  <a:gd name="T34" fmla="+- 0 1276 1174"/>
                  <a:gd name="T35" fmla="*/ 1276 h 232"/>
                  <a:gd name="T36" fmla="+- 0 12752 12590"/>
                  <a:gd name="T37" fmla="*/ T36 w 229"/>
                  <a:gd name="T38" fmla="+- 0 1264 1174"/>
                  <a:gd name="T39" fmla="*/ 1264 h 232"/>
                  <a:gd name="T40" fmla="+- 0 12743 12590"/>
                  <a:gd name="T41" fmla="*/ T40 w 229"/>
                  <a:gd name="T42" fmla="+- 0 1255 1174"/>
                  <a:gd name="T43" fmla="*/ 1255 h 232"/>
                  <a:gd name="T44" fmla="+- 0 12742 12590"/>
                  <a:gd name="T45" fmla="*/ T44 w 229"/>
                  <a:gd name="T46" fmla="+- 0 1253 1174"/>
                  <a:gd name="T47" fmla="*/ 1253 h 232"/>
                  <a:gd name="T48" fmla="+- 0 12741 12590"/>
                  <a:gd name="T49" fmla="*/ T48 w 229"/>
                  <a:gd name="T50" fmla="+- 0 1253 1174"/>
                  <a:gd name="T51" fmla="*/ 1253 h 232"/>
                  <a:gd name="T52" fmla="+- 0 12741 12590"/>
                  <a:gd name="T53" fmla="*/ T52 w 229"/>
                  <a:gd name="T54" fmla="+- 0 1252 1174"/>
                  <a:gd name="T55" fmla="*/ 1252 h 232"/>
                  <a:gd name="T56" fmla="+- 0 12733 12590"/>
                  <a:gd name="T57" fmla="*/ T56 w 229"/>
                  <a:gd name="T58" fmla="+- 0 1245 1174"/>
                  <a:gd name="T59" fmla="*/ 1245 h 232"/>
                  <a:gd name="T60" fmla="+- 0 12724 12590"/>
                  <a:gd name="T61" fmla="*/ T60 w 229"/>
                  <a:gd name="T62" fmla="+- 0 1241 1174"/>
                  <a:gd name="T63" fmla="*/ 1241 h 232"/>
                  <a:gd name="T64" fmla="+- 0 12714 12590"/>
                  <a:gd name="T65" fmla="*/ T64 w 229"/>
                  <a:gd name="T66" fmla="+- 0 1238 1174"/>
                  <a:gd name="T67" fmla="*/ 1238 h 232"/>
                  <a:gd name="T68" fmla="+- 0 12704 12590"/>
                  <a:gd name="T69" fmla="*/ T68 w 229"/>
                  <a:gd name="T70" fmla="+- 0 1237 1174"/>
                  <a:gd name="T71" fmla="*/ 1237 h 232"/>
                  <a:gd name="T72" fmla="+- 0 12806 12590"/>
                  <a:gd name="T73" fmla="*/ T72 w 229"/>
                  <a:gd name="T74" fmla="+- 0 1237 1174"/>
                  <a:gd name="T75" fmla="*/ 1237 h 232"/>
                  <a:gd name="T76" fmla="+- 0 12809 12590"/>
                  <a:gd name="T77" fmla="*/ T76 w 229"/>
                  <a:gd name="T78" fmla="+- 0 1243 1174"/>
                  <a:gd name="T79" fmla="*/ 1243 h 232"/>
                  <a:gd name="T80" fmla="+- 0 12813 12590"/>
                  <a:gd name="T81" fmla="*/ T80 w 229"/>
                  <a:gd name="T82" fmla="+- 0 1255 1174"/>
                  <a:gd name="T83" fmla="*/ 1255 h 232"/>
                  <a:gd name="T84" fmla="+- 0 12816 12590"/>
                  <a:gd name="T85" fmla="*/ T84 w 229"/>
                  <a:gd name="T86" fmla="+- 0 1265 1174"/>
                  <a:gd name="T87" fmla="*/ 1265 h 232"/>
                  <a:gd name="T88" fmla="+- 0 12818 12590"/>
                  <a:gd name="T89" fmla="*/ T88 w 229"/>
                  <a:gd name="T90" fmla="+- 0 1276 1174"/>
                  <a:gd name="T91" fmla="*/ 1276 h 232"/>
                  <a:gd name="T92" fmla="+- 0 12818 12590"/>
                  <a:gd name="T93" fmla="*/ T92 w 229"/>
                  <a:gd name="T94" fmla="+- 0 1291 1174"/>
                  <a:gd name="T95" fmla="*/ 1291 h 232"/>
                  <a:gd name="T96" fmla="+- 0 12817 12590"/>
                  <a:gd name="T97" fmla="*/ T96 w 229"/>
                  <a:gd name="T98" fmla="+- 0 1310 1174"/>
                  <a:gd name="T99" fmla="*/ 1310 h 232"/>
                  <a:gd name="T100" fmla="+- 0 12813 12590"/>
                  <a:gd name="T101" fmla="*/ T100 w 229"/>
                  <a:gd name="T102" fmla="+- 0 1327 1174"/>
                  <a:gd name="T103" fmla="*/ 1327 h 232"/>
                  <a:gd name="T104" fmla="+- 0 12806 12590"/>
                  <a:gd name="T105" fmla="*/ T104 w 229"/>
                  <a:gd name="T106" fmla="+- 0 1343 1174"/>
                  <a:gd name="T107" fmla="*/ 1343 h 232"/>
                  <a:gd name="T108" fmla="+- 0 12806 12590"/>
                  <a:gd name="T109" fmla="*/ T108 w 229"/>
                  <a:gd name="T110" fmla="+- 0 1343 1174"/>
                  <a:gd name="T111" fmla="*/ 1343 h 2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229" h="232">
                    <a:moveTo>
                      <a:pt x="216" y="169"/>
                    </a:moveTo>
                    <a:lnTo>
                      <a:pt x="114" y="169"/>
                    </a:lnTo>
                    <a:lnTo>
                      <a:pt x="124" y="168"/>
                    </a:lnTo>
                    <a:lnTo>
                      <a:pt x="134" y="165"/>
                    </a:lnTo>
                    <a:lnTo>
                      <a:pt x="143" y="160"/>
                    </a:lnTo>
                    <a:lnTo>
                      <a:pt x="151" y="153"/>
                    </a:lnTo>
                    <a:lnTo>
                      <a:pt x="161" y="143"/>
                    </a:lnTo>
                    <a:lnTo>
                      <a:pt x="166" y="131"/>
                    </a:lnTo>
                    <a:lnTo>
                      <a:pt x="166" y="102"/>
                    </a:lnTo>
                    <a:lnTo>
                      <a:pt x="162" y="90"/>
                    </a:lnTo>
                    <a:lnTo>
                      <a:pt x="153" y="81"/>
                    </a:lnTo>
                    <a:lnTo>
                      <a:pt x="152" y="79"/>
                    </a:lnTo>
                    <a:lnTo>
                      <a:pt x="151" y="79"/>
                    </a:lnTo>
                    <a:lnTo>
                      <a:pt x="151" y="78"/>
                    </a:lnTo>
                    <a:lnTo>
                      <a:pt x="143" y="71"/>
                    </a:lnTo>
                    <a:lnTo>
                      <a:pt x="134" y="67"/>
                    </a:lnTo>
                    <a:lnTo>
                      <a:pt x="124" y="64"/>
                    </a:lnTo>
                    <a:lnTo>
                      <a:pt x="114" y="63"/>
                    </a:lnTo>
                    <a:lnTo>
                      <a:pt x="216" y="63"/>
                    </a:lnTo>
                    <a:lnTo>
                      <a:pt x="219" y="69"/>
                    </a:lnTo>
                    <a:lnTo>
                      <a:pt x="223" y="81"/>
                    </a:lnTo>
                    <a:lnTo>
                      <a:pt x="226" y="91"/>
                    </a:lnTo>
                    <a:lnTo>
                      <a:pt x="228" y="102"/>
                    </a:lnTo>
                    <a:lnTo>
                      <a:pt x="228" y="117"/>
                    </a:lnTo>
                    <a:lnTo>
                      <a:pt x="227" y="136"/>
                    </a:lnTo>
                    <a:lnTo>
                      <a:pt x="223" y="153"/>
                    </a:lnTo>
                    <a:lnTo>
                      <a:pt x="21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xmlns="" id="{CB325753-0F41-4798-85F0-EA3FABCE2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4" y="1174"/>
              <a:ext cx="229" cy="232"/>
              <a:chOff x="12194" y="1174"/>
              <a:chExt cx="229" cy="232"/>
            </a:xfrm>
          </p:grpSpPr>
          <p:sp>
            <p:nvSpPr>
              <p:cNvPr id="165" name="Freeform 132">
                <a:extLst>
                  <a:ext uri="{FF2B5EF4-FFF2-40B4-BE49-F238E27FC236}">
                    <a16:creationId xmlns:a16="http://schemas.microsoft.com/office/drawing/2014/main" xmlns="" id="{C4C2C047-5CF5-4570-9163-BD4B3F540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4" y="1174"/>
                <a:ext cx="229" cy="232"/>
              </a:xfrm>
              <a:custGeom>
                <a:avLst/>
                <a:gdLst>
                  <a:gd name="T0" fmla="+- 0 12309 12194"/>
                  <a:gd name="T1" fmla="*/ T0 w 229"/>
                  <a:gd name="T2" fmla="+- 0 1405 1174"/>
                  <a:gd name="T3" fmla="*/ 1405 h 232"/>
                  <a:gd name="T4" fmla="+- 0 12245 12194"/>
                  <a:gd name="T5" fmla="*/ T4 w 229"/>
                  <a:gd name="T6" fmla="+- 0 1386 1174"/>
                  <a:gd name="T7" fmla="*/ 1386 h 232"/>
                  <a:gd name="T8" fmla="+- 0 12201 12194"/>
                  <a:gd name="T9" fmla="*/ T8 w 229"/>
                  <a:gd name="T10" fmla="+- 0 1331 1174"/>
                  <a:gd name="T11" fmla="*/ 1331 h 232"/>
                  <a:gd name="T12" fmla="+- 0 12194 12194"/>
                  <a:gd name="T13" fmla="*/ T12 w 229"/>
                  <a:gd name="T14" fmla="+- 0 1305 1174"/>
                  <a:gd name="T15" fmla="*/ 1305 h 232"/>
                  <a:gd name="T16" fmla="+- 0 12195 12194"/>
                  <a:gd name="T17" fmla="*/ T16 w 229"/>
                  <a:gd name="T18" fmla="+- 0 1276 1174"/>
                  <a:gd name="T19" fmla="*/ 1276 h 232"/>
                  <a:gd name="T20" fmla="+- 0 12223 12194"/>
                  <a:gd name="T21" fmla="*/ T20 w 229"/>
                  <a:gd name="T22" fmla="+- 0 1213 1174"/>
                  <a:gd name="T23" fmla="*/ 1213 h 232"/>
                  <a:gd name="T24" fmla="+- 0 12225 12194"/>
                  <a:gd name="T25" fmla="*/ T24 w 229"/>
                  <a:gd name="T26" fmla="+- 0 1211 1174"/>
                  <a:gd name="T27" fmla="*/ 1211 h 232"/>
                  <a:gd name="T28" fmla="+- 0 12227 12194"/>
                  <a:gd name="T29" fmla="*/ T28 w 229"/>
                  <a:gd name="T30" fmla="+- 0 1210 1174"/>
                  <a:gd name="T31" fmla="*/ 1210 h 232"/>
                  <a:gd name="T32" fmla="+- 0 12289 12194"/>
                  <a:gd name="T33" fmla="*/ T32 w 229"/>
                  <a:gd name="T34" fmla="+- 0 1176 1174"/>
                  <a:gd name="T35" fmla="*/ 1176 h 232"/>
                  <a:gd name="T36" fmla="+- 0 12309 12194"/>
                  <a:gd name="T37" fmla="*/ T36 w 229"/>
                  <a:gd name="T38" fmla="+- 0 1174 1174"/>
                  <a:gd name="T39" fmla="*/ 1174 h 232"/>
                  <a:gd name="T40" fmla="+- 0 12313 12194"/>
                  <a:gd name="T41" fmla="*/ T40 w 229"/>
                  <a:gd name="T42" fmla="+- 0 1174 1174"/>
                  <a:gd name="T43" fmla="*/ 1174 h 232"/>
                  <a:gd name="T44" fmla="+- 0 12316 12194"/>
                  <a:gd name="T45" fmla="*/ T44 w 229"/>
                  <a:gd name="T46" fmla="+- 0 1174 1174"/>
                  <a:gd name="T47" fmla="*/ 1174 h 232"/>
                  <a:gd name="T48" fmla="+- 0 12321 12194"/>
                  <a:gd name="T49" fmla="*/ T48 w 229"/>
                  <a:gd name="T50" fmla="+- 0 1175 1174"/>
                  <a:gd name="T51" fmla="*/ 1175 h 232"/>
                  <a:gd name="T52" fmla="+- 0 12332 12194"/>
                  <a:gd name="T53" fmla="*/ T52 w 229"/>
                  <a:gd name="T54" fmla="+- 0 1175 1174"/>
                  <a:gd name="T55" fmla="*/ 1175 h 232"/>
                  <a:gd name="T56" fmla="+- 0 12387 12194"/>
                  <a:gd name="T57" fmla="*/ T56 w 229"/>
                  <a:gd name="T58" fmla="+- 0 1205 1174"/>
                  <a:gd name="T59" fmla="*/ 1205 h 232"/>
                  <a:gd name="T60" fmla="+- 0 12411 12194"/>
                  <a:gd name="T61" fmla="*/ T60 w 229"/>
                  <a:gd name="T62" fmla="+- 0 1237 1174"/>
                  <a:gd name="T63" fmla="*/ 1237 h 232"/>
                  <a:gd name="T64" fmla="+- 0 12309 12194"/>
                  <a:gd name="T65" fmla="*/ T64 w 229"/>
                  <a:gd name="T66" fmla="+- 0 1237 1174"/>
                  <a:gd name="T67" fmla="*/ 1237 h 232"/>
                  <a:gd name="T68" fmla="+- 0 12298 12194"/>
                  <a:gd name="T69" fmla="*/ T68 w 229"/>
                  <a:gd name="T70" fmla="+- 0 1238 1174"/>
                  <a:gd name="T71" fmla="*/ 1238 h 232"/>
                  <a:gd name="T72" fmla="+- 0 12289 12194"/>
                  <a:gd name="T73" fmla="*/ T72 w 229"/>
                  <a:gd name="T74" fmla="+- 0 1241 1174"/>
                  <a:gd name="T75" fmla="*/ 1241 h 232"/>
                  <a:gd name="T76" fmla="+- 0 12280 12194"/>
                  <a:gd name="T77" fmla="*/ T76 w 229"/>
                  <a:gd name="T78" fmla="+- 0 1245 1174"/>
                  <a:gd name="T79" fmla="*/ 1245 h 232"/>
                  <a:gd name="T80" fmla="+- 0 12271 12194"/>
                  <a:gd name="T81" fmla="*/ T80 w 229"/>
                  <a:gd name="T82" fmla="+- 0 1252 1174"/>
                  <a:gd name="T83" fmla="*/ 1252 h 232"/>
                  <a:gd name="T84" fmla="+- 0 12271 12194"/>
                  <a:gd name="T85" fmla="*/ T84 w 229"/>
                  <a:gd name="T86" fmla="+- 0 1253 1174"/>
                  <a:gd name="T87" fmla="*/ 1253 h 232"/>
                  <a:gd name="T88" fmla="+- 0 12270 12194"/>
                  <a:gd name="T89" fmla="*/ T88 w 229"/>
                  <a:gd name="T90" fmla="+- 0 1253 1174"/>
                  <a:gd name="T91" fmla="*/ 1253 h 232"/>
                  <a:gd name="T92" fmla="+- 0 12269 12194"/>
                  <a:gd name="T93" fmla="*/ T92 w 229"/>
                  <a:gd name="T94" fmla="+- 0 1255 1174"/>
                  <a:gd name="T95" fmla="*/ 1255 h 232"/>
                  <a:gd name="T96" fmla="+- 0 12263 12194"/>
                  <a:gd name="T97" fmla="*/ T96 w 229"/>
                  <a:gd name="T98" fmla="+- 0 1262 1174"/>
                  <a:gd name="T99" fmla="*/ 1262 h 232"/>
                  <a:gd name="T100" fmla="+- 0 12259 12194"/>
                  <a:gd name="T101" fmla="*/ T100 w 229"/>
                  <a:gd name="T102" fmla="+- 0 1270 1174"/>
                  <a:gd name="T103" fmla="*/ 1270 h 232"/>
                  <a:gd name="T104" fmla="+- 0 12257 12194"/>
                  <a:gd name="T105" fmla="*/ T104 w 229"/>
                  <a:gd name="T106" fmla="+- 0 1279 1174"/>
                  <a:gd name="T107" fmla="*/ 1279 h 232"/>
                  <a:gd name="T108" fmla="+- 0 12257 12194"/>
                  <a:gd name="T109" fmla="*/ T108 w 229"/>
                  <a:gd name="T110" fmla="+- 0 1282 1174"/>
                  <a:gd name="T111" fmla="*/ 1282 h 232"/>
                  <a:gd name="T112" fmla="+- 0 12257 12194"/>
                  <a:gd name="T113" fmla="*/ T112 w 229"/>
                  <a:gd name="T114" fmla="+- 0 1286 1174"/>
                  <a:gd name="T115" fmla="*/ 1286 h 232"/>
                  <a:gd name="T116" fmla="+- 0 12257 12194"/>
                  <a:gd name="T117" fmla="*/ T116 w 229"/>
                  <a:gd name="T118" fmla="+- 0 1305 1174"/>
                  <a:gd name="T119" fmla="*/ 1305 h 232"/>
                  <a:gd name="T120" fmla="+- 0 12309 12194"/>
                  <a:gd name="T121" fmla="*/ T120 w 229"/>
                  <a:gd name="T122" fmla="+- 0 1343 1174"/>
                  <a:gd name="T123" fmla="*/ 1343 h 232"/>
                  <a:gd name="T124" fmla="+- 0 12410 12194"/>
                  <a:gd name="T125" fmla="*/ T124 w 229"/>
                  <a:gd name="T126" fmla="+- 0 1343 1174"/>
                  <a:gd name="T127" fmla="*/ 1343 h 232"/>
                  <a:gd name="T128" fmla="+- 0 12409 12194"/>
                  <a:gd name="T129" fmla="*/ T128 w 229"/>
                  <a:gd name="T130" fmla="+- 0 1345 1174"/>
                  <a:gd name="T131" fmla="*/ 1345 h 232"/>
                  <a:gd name="T132" fmla="+- 0 12353 12194"/>
                  <a:gd name="T133" fmla="*/ T132 w 229"/>
                  <a:gd name="T134" fmla="+- 0 1397 1174"/>
                  <a:gd name="T135" fmla="*/ 1397 h 232"/>
                  <a:gd name="T136" fmla="+- 0 12332 12194"/>
                  <a:gd name="T137" fmla="*/ T136 w 229"/>
                  <a:gd name="T138" fmla="+- 0 1403 1174"/>
                  <a:gd name="T139" fmla="*/ 1403 h 232"/>
                  <a:gd name="T140" fmla="+- 0 12309 12194"/>
                  <a:gd name="T141" fmla="*/ T140 w 229"/>
                  <a:gd name="T142" fmla="+- 0 1405 1174"/>
                  <a:gd name="T143" fmla="*/ 1405 h 2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229" h="232">
                    <a:moveTo>
                      <a:pt x="115" y="231"/>
                    </a:moveTo>
                    <a:lnTo>
                      <a:pt x="51" y="212"/>
                    </a:lnTo>
                    <a:lnTo>
                      <a:pt x="7" y="157"/>
                    </a:lnTo>
                    <a:lnTo>
                      <a:pt x="0" y="131"/>
                    </a:lnTo>
                    <a:lnTo>
                      <a:pt x="1" y="102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3" y="36"/>
                    </a:lnTo>
                    <a:lnTo>
                      <a:pt x="95" y="2"/>
                    </a:lnTo>
                    <a:lnTo>
                      <a:pt x="115" y="0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27" y="1"/>
                    </a:lnTo>
                    <a:lnTo>
                      <a:pt x="138" y="1"/>
                    </a:lnTo>
                    <a:lnTo>
                      <a:pt x="193" y="31"/>
                    </a:lnTo>
                    <a:lnTo>
                      <a:pt x="217" y="63"/>
                    </a:lnTo>
                    <a:lnTo>
                      <a:pt x="115" y="63"/>
                    </a:lnTo>
                    <a:lnTo>
                      <a:pt x="104" y="64"/>
                    </a:lnTo>
                    <a:lnTo>
                      <a:pt x="95" y="67"/>
                    </a:lnTo>
                    <a:lnTo>
                      <a:pt x="86" y="71"/>
                    </a:lnTo>
                    <a:lnTo>
                      <a:pt x="77" y="78"/>
                    </a:lnTo>
                    <a:lnTo>
                      <a:pt x="77" y="79"/>
                    </a:lnTo>
                    <a:lnTo>
                      <a:pt x="76" y="79"/>
                    </a:lnTo>
                    <a:lnTo>
                      <a:pt x="75" y="81"/>
                    </a:lnTo>
                    <a:lnTo>
                      <a:pt x="69" y="88"/>
                    </a:lnTo>
                    <a:lnTo>
                      <a:pt x="65" y="96"/>
                    </a:lnTo>
                    <a:lnTo>
                      <a:pt x="63" y="105"/>
                    </a:lnTo>
                    <a:lnTo>
                      <a:pt x="63" y="108"/>
                    </a:lnTo>
                    <a:lnTo>
                      <a:pt x="63" y="112"/>
                    </a:lnTo>
                    <a:lnTo>
                      <a:pt x="63" y="131"/>
                    </a:lnTo>
                    <a:lnTo>
                      <a:pt x="115" y="169"/>
                    </a:lnTo>
                    <a:lnTo>
                      <a:pt x="216" y="169"/>
                    </a:lnTo>
                    <a:lnTo>
                      <a:pt x="215" y="171"/>
                    </a:lnTo>
                    <a:lnTo>
                      <a:pt x="159" y="223"/>
                    </a:lnTo>
                    <a:lnTo>
                      <a:pt x="138" y="229"/>
                    </a:lnTo>
                    <a:lnTo>
                      <a:pt x="115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  <p:sp>
            <p:nvSpPr>
              <p:cNvPr id="166" name="Freeform 133">
                <a:extLst>
                  <a:ext uri="{FF2B5EF4-FFF2-40B4-BE49-F238E27FC236}">
                    <a16:creationId xmlns:a16="http://schemas.microsoft.com/office/drawing/2014/main" xmlns="" id="{029C308E-02FA-4CE2-9E11-AEBC7874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4" y="1174"/>
                <a:ext cx="229" cy="232"/>
              </a:xfrm>
              <a:custGeom>
                <a:avLst/>
                <a:gdLst>
                  <a:gd name="T0" fmla="+- 0 12410 12194"/>
                  <a:gd name="T1" fmla="*/ T0 w 229"/>
                  <a:gd name="T2" fmla="+- 0 1343 1174"/>
                  <a:gd name="T3" fmla="*/ 1343 h 232"/>
                  <a:gd name="T4" fmla="+- 0 12323 12194"/>
                  <a:gd name="T5" fmla="*/ T4 w 229"/>
                  <a:gd name="T6" fmla="+- 0 1343 1174"/>
                  <a:gd name="T7" fmla="*/ 1343 h 232"/>
                  <a:gd name="T8" fmla="+- 0 12335 12194"/>
                  <a:gd name="T9" fmla="*/ T8 w 229"/>
                  <a:gd name="T10" fmla="+- 0 1338 1174"/>
                  <a:gd name="T11" fmla="*/ 1338 h 232"/>
                  <a:gd name="T12" fmla="+- 0 12345 12194"/>
                  <a:gd name="T13" fmla="*/ T12 w 229"/>
                  <a:gd name="T14" fmla="+- 0 1327 1174"/>
                  <a:gd name="T15" fmla="*/ 1327 h 232"/>
                  <a:gd name="T16" fmla="+- 0 12356 12194"/>
                  <a:gd name="T17" fmla="*/ T16 w 229"/>
                  <a:gd name="T18" fmla="+- 0 1317 1174"/>
                  <a:gd name="T19" fmla="*/ 1317 h 232"/>
                  <a:gd name="T20" fmla="+- 0 12361 12194"/>
                  <a:gd name="T21" fmla="*/ T20 w 229"/>
                  <a:gd name="T22" fmla="+- 0 1305 1174"/>
                  <a:gd name="T23" fmla="*/ 1305 h 232"/>
                  <a:gd name="T24" fmla="+- 0 12361 12194"/>
                  <a:gd name="T25" fmla="*/ T24 w 229"/>
                  <a:gd name="T26" fmla="+- 0 1276 1174"/>
                  <a:gd name="T27" fmla="*/ 1276 h 232"/>
                  <a:gd name="T28" fmla="+- 0 12356 12194"/>
                  <a:gd name="T29" fmla="*/ T28 w 229"/>
                  <a:gd name="T30" fmla="+- 0 1264 1174"/>
                  <a:gd name="T31" fmla="*/ 1264 h 232"/>
                  <a:gd name="T32" fmla="+- 0 12347 12194"/>
                  <a:gd name="T33" fmla="*/ T32 w 229"/>
                  <a:gd name="T34" fmla="+- 0 1255 1174"/>
                  <a:gd name="T35" fmla="*/ 1255 h 232"/>
                  <a:gd name="T36" fmla="+- 0 12347 12194"/>
                  <a:gd name="T37" fmla="*/ T36 w 229"/>
                  <a:gd name="T38" fmla="+- 0 1253 1174"/>
                  <a:gd name="T39" fmla="*/ 1253 h 232"/>
                  <a:gd name="T40" fmla="+- 0 12346 12194"/>
                  <a:gd name="T41" fmla="*/ T40 w 229"/>
                  <a:gd name="T42" fmla="+- 0 1253 1174"/>
                  <a:gd name="T43" fmla="*/ 1253 h 232"/>
                  <a:gd name="T44" fmla="+- 0 12345 12194"/>
                  <a:gd name="T45" fmla="*/ T44 w 229"/>
                  <a:gd name="T46" fmla="+- 0 1252 1174"/>
                  <a:gd name="T47" fmla="*/ 1252 h 232"/>
                  <a:gd name="T48" fmla="+- 0 12335 12194"/>
                  <a:gd name="T49" fmla="*/ T48 w 229"/>
                  <a:gd name="T50" fmla="+- 0 1242 1174"/>
                  <a:gd name="T51" fmla="*/ 1242 h 232"/>
                  <a:gd name="T52" fmla="+- 0 12323 12194"/>
                  <a:gd name="T53" fmla="*/ T52 w 229"/>
                  <a:gd name="T54" fmla="+- 0 1237 1174"/>
                  <a:gd name="T55" fmla="*/ 1237 h 232"/>
                  <a:gd name="T56" fmla="+- 0 12411 12194"/>
                  <a:gd name="T57" fmla="*/ T56 w 229"/>
                  <a:gd name="T58" fmla="+- 0 1237 1174"/>
                  <a:gd name="T59" fmla="*/ 1237 h 232"/>
                  <a:gd name="T60" fmla="+- 0 12423 12194"/>
                  <a:gd name="T61" fmla="*/ T60 w 229"/>
                  <a:gd name="T62" fmla="+- 0 1290 1174"/>
                  <a:gd name="T63" fmla="*/ 1290 h 232"/>
                  <a:gd name="T64" fmla="+- 0 12421 12194"/>
                  <a:gd name="T65" fmla="*/ T64 w 229"/>
                  <a:gd name="T66" fmla="+- 0 1310 1174"/>
                  <a:gd name="T67" fmla="*/ 1310 h 232"/>
                  <a:gd name="T68" fmla="+- 0 12417 12194"/>
                  <a:gd name="T69" fmla="*/ T68 w 229"/>
                  <a:gd name="T70" fmla="+- 0 1328 1174"/>
                  <a:gd name="T71" fmla="*/ 1328 h 232"/>
                  <a:gd name="T72" fmla="+- 0 12410 12194"/>
                  <a:gd name="T73" fmla="*/ T72 w 229"/>
                  <a:gd name="T74" fmla="+- 0 1343 1174"/>
                  <a:gd name="T75" fmla="*/ 1343 h 2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229" h="232">
                    <a:moveTo>
                      <a:pt x="216" y="169"/>
                    </a:moveTo>
                    <a:lnTo>
                      <a:pt x="129" y="169"/>
                    </a:lnTo>
                    <a:lnTo>
                      <a:pt x="141" y="164"/>
                    </a:lnTo>
                    <a:lnTo>
                      <a:pt x="151" y="153"/>
                    </a:lnTo>
                    <a:lnTo>
                      <a:pt x="162" y="143"/>
                    </a:lnTo>
                    <a:lnTo>
                      <a:pt x="167" y="131"/>
                    </a:lnTo>
                    <a:lnTo>
                      <a:pt x="167" y="102"/>
                    </a:lnTo>
                    <a:lnTo>
                      <a:pt x="162" y="90"/>
                    </a:lnTo>
                    <a:lnTo>
                      <a:pt x="153" y="81"/>
                    </a:lnTo>
                    <a:lnTo>
                      <a:pt x="153" y="79"/>
                    </a:lnTo>
                    <a:lnTo>
                      <a:pt x="152" y="79"/>
                    </a:lnTo>
                    <a:lnTo>
                      <a:pt x="151" y="78"/>
                    </a:lnTo>
                    <a:lnTo>
                      <a:pt x="141" y="68"/>
                    </a:lnTo>
                    <a:lnTo>
                      <a:pt x="129" y="63"/>
                    </a:lnTo>
                    <a:lnTo>
                      <a:pt x="217" y="63"/>
                    </a:lnTo>
                    <a:lnTo>
                      <a:pt x="229" y="116"/>
                    </a:lnTo>
                    <a:lnTo>
                      <a:pt x="227" y="136"/>
                    </a:lnTo>
                    <a:lnTo>
                      <a:pt x="223" y="154"/>
                    </a:lnTo>
                    <a:lnTo>
                      <a:pt x="21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8270C756-542B-4151-A468-4F3487777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5" y="1443"/>
              <a:ext cx="1070" cy="2"/>
              <a:chOff x="11835" y="1443"/>
              <a:chExt cx="1070" cy="2"/>
            </a:xfrm>
          </p:grpSpPr>
          <p:sp>
            <p:nvSpPr>
              <p:cNvPr id="164" name="Freeform 131">
                <a:extLst>
                  <a:ext uri="{FF2B5EF4-FFF2-40B4-BE49-F238E27FC236}">
                    <a16:creationId xmlns:a16="http://schemas.microsoft.com/office/drawing/2014/main" xmlns="" id="{E740220D-8253-4BAD-8C0D-96D65D685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5" y="1443"/>
                <a:ext cx="1070" cy="2"/>
              </a:xfrm>
              <a:custGeom>
                <a:avLst/>
                <a:gdLst>
                  <a:gd name="T0" fmla="+- 0 11835 11835"/>
                  <a:gd name="T1" fmla="*/ T0 w 1070"/>
                  <a:gd name="T2" fmla="+- 0 12905 11835"/>
                  <a:gd name="T3" fmla="*/ T2 w 107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70">
                    <a:moveTo>
                      <a:pt x="0" y="0"/>
                    </a:moveTo>
                    <a:lnTo>
                      <a:pt x="1070" y="0"/>
                    </a:lnTo>
                  </a:path>
                </a:pathLst>
              </a:custGeom>
              <a:noFill/>
              <a:ln w="4017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Microsoft YaHei" pitchFamily="34" charset="-122"/>
                    <a:cs typeface="+mn-cs"/>
                  </a:defRPr>
                </a:lvl9pPr>
              </a:lstStyle>
              <a:p>
                <a:endParaRPr lang="es-ES" dirty="0"/>
              </a:p>
            </p:txBody>
          </p:sp>
        </p:grpSp>
      </p:grpSp>
      <p:sp>
        <p:nvSpPr>
          <p:cNvPr id="318" name="TextBox 317">
            <a:extLst>
              <a:ext uri="{FF2B5EF4-FFF2-40B4-BE49-F238E27FC236}">
                <a16:creationId xmlns:a16="http://schemas.microsoft.com/office/drawing/2014/main" xmlns="" id="{3419C687-92C4-4F5E-AEA9-5968B044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62" y="2104799"/>
            <a:ext cx="2557489" cy="7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latin typeface="+mn-lt"/>
                <a:ea typeface="+mn-ea"/>
              </a:rPr>
              <a:t>Información de ubicación de grúas en tiempo real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altLang="es-MX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342900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342900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lvl="2" indent="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319" name="5 Imagen">
            <a:extLst>
              <a:ext uri="{FF2B5EF4-FFF2-40B4-BE49-F238E27FC236}">
                <a16:creationId xmlns:a16="http://schemas.microsoft.com/office/drawing/2014/main" xmlns="" id="{D4F44427-851E-49C8-84FF-425CA02A55A3}"/>
              </a:ext>
            </a:extLst>
          </p:cNvPr>
          <p:cNvPicPr/>
          <p:nvPr/>
        </p:nvPicPr>
        <p:blipFill>
          <a:blip r:embed="rId21"/>
          <a:stretch>
            <a:fillRect/>
          </a:stretch>
        </p:blipFill>
        <p:spPr>
          <a:xfrm>
            <a:off x="999278" y="3118867"/>
            <a:ext cx="1745097" cy="974847"/>
          </a:xfrm>
          <a:prstGeom prst="rect">
            <a:avLst/>
          </a:prstGeom>
        </p:spPr>
      </p:pic>
      <p:sp>
        <p:nvSpPr>
          <p:cNvPr id="321" name="TextBox 320">
            <a:extLst>
              <a:ext uri="{FF2B5EF4-FFF2-40B4-BE49-F238E27FC236}">
                <a16:creationId xmlns:a16="http://schemas.microsoft.com/office/drawing/2014/main" xmlns="" id="{490CB489-57E2-4B7D-9FCD-F385FAFAA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380" y="2104800"/>
            <a:ext cx="2415866" cy="89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latin typeface="+mn-lt"/>
                <a:ea typeface="+mn-ea"/>
              </a:rPr>
              <a:t>Balizamiento perimetral de eventos deportivos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lvl="2" indent="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xmlns="" id="{1D6B9A7A-C505-47CD-BB8E-1A43F22B0C63}"/>
              </a:ext>
            </a:extLst>
          </p:cNvPr>
          <p:cNvCxnSpPr/>
          <p:nvPr/>
        </p:nvCxnSpPr>
        <p:spPr>
          <a:xfrm>
            <a:off x="3473871" y="2167519"/>
            <a:ext cx="0" cy="32400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xmlns="" id="{40A9AECB-9768-4812-99D8-5BC58A5B8E54}"/>
              </a:ext>
            </a:extLst>
          </p:cNvPr>
          <p:cNvCxnSpPr/>
          <p:nvPr/>
        </p:nvCxnSpPr>
        <p:spPr>
          <a:xfrm>
            <a:off x="6135774" y="2167519"/>
            <a:ext cx="0" cy="32400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9793BB-56CB-499D-86F4-C021C64C397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96" y="3004019"/>
            <a:ext cx="1309688" cy="871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F22A47-DE44-4B7F-8034-D220A5782E4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30" y="3732104"/>
            <a:ext cx="1563885" cy="915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A7184C-B258-49BE-BBCA-5E659CB3BCA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81" y="4642868"/>
            <a:ext cx="1627715" cy="945759"/>
          </a:xfrm>
          <a:prstGeom prst="rect">
            <a:avLst/>
          </a:prstGeom>
        </p:spPr>
      </p:pic>
      <p:sp>
        <p:nvSpPr>
          <p:cNvPr id="329" name="TextBox 50">
            <a:extLst>
              <a:ext uri="{FF2B5EF4-FFF2-40B4-BE49-F238E27FC236}">
                <a16:creationId xmlns:a16="http://schemas.microsoft.com/office/drawing/2014/main" xmlns="" id="{6DDEB4F7-3BA3-41C9-8540-3395B41E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10" y="2052457"/>
            <a:ext cx="2367314" cy="80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latin typeface="+mn-lt"/>
                <a:ea typeface="+mn-ea"/>
              </a:rPr>
              <a:t>Información para la protección en tiempo real de obreros que realizan actuaciones de conservación en las carreteras</a:t>
            </a: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085850" lvl="1" indent="-34290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lvl="2" indent="0" algn="just" defTabSz="9144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s-ES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330" name="Picture 2">
            <a:extLst>
              <a:ext uri="{FF2B5EF4-FFF2-40B4-BE49-F238E27FC236}">
                <a16:creationId xmlns:a16="http://schemas.microsoft.com/office/drawing/2014/main" xmlns="" id="{C2B203E8-C345-416E-B90D-CE95B59998D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69" y="3634550"/>
            <a:ext cx="1612081" cy="1036575"/>
          </a:xfrm>
          <a:prstGeom prst="rect">
            <a:avLst/>
          </a:prstGeom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xmlns="" id="{1951691D-650C-4C69-AB85-C0F7D82EFD3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79" y="4671125"/>
            <a:ext cx="1616152" cy="997145"/>
          </a:xfrm>
          <a:prstGeom prst="rect">
            <a:avLst/>
          </a:prstGeom>
        </p:spPr>
      </p:pic>
      <p:pic>
        <p:nvPicPr>
          <p:cNvPr id="333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664317" y="210146"/>
            <a:ext cx="1171575" cy="666750"/>
          </a:xfrm>
          <a:prstGeom prst="rect">
            <a:avLst/>
          </a:prstGeom>
        </p:spPr>
      </p:pic>
      <p:pic>
        <p:nvPicPr>
          <p:cNvPr id="334" name="Picture 3">
            <a:extLst>
              <a:ext uri="{FF2B5EF4-FFF2-40B4-BE49-F238E27FC236}">
                <a16:creationId xmlns:a16="http://schemas.microsoft.com/office/drawing/2014/main" xmlns="" id="{8DEEA81E-91F7-C74B-B03D-69CFC7DA8A5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955472" y="110361"/>
            <a:ext cx="1728642" cy="828909"/>
          </a:xfrm>
          <a:prstGeom prst="rect">
            <a:avLst/>
          </a:prstGeom>
        </p:spPr>
      </p:pic>
      <p:sp>
        <p:nvSpPr>
          <p:cNvPr id="337" name="TextBox 322">
            <a:extLst>
              <a:ext uri="{FF2B5EF4-FFF2-40B4-BE49-F238E27FC236}">
                <a16:creationId xmlns:a16="http://schemas.microsoft.com/office/drawing/2014/main" xmlns="" id="{A70AEB20-5097-422A-BC27-6F46F6C02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590" y="2181746"/>
            <a:ext cx="2274357" cy="89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latin typeface="+mn-lt"/>
                <a:ea typeface="+mn-ea"/>
              </a:rPr>
              <a:t>Datos dinámicos de aparcamiento</a:t>
            </a:r>
          </a:p>
        </p:txBody>
      </p:sp>
      <p:cxnSp>
        <p:nvCxnSpPr>
          <p:cNvPr id="338" name="Straight Connector 326">
            <a:extLst>
              <a:ext uri="{FF2B5EF4-FFF2-40B4-BE49-F238E27FC236}">
                <a16:creationId xmlns:a16="http://schemas.microsoft.com/office/drawing/2014/main" xmlns="" id="{40A9AECB-9768-4812-99D8-5BC58A5B8E54}"/>
              </a:ext>
            </a:extLst>
          </p:cNvPr>
          <p:cNvCxnSpPr/>
          <p:nvPr/>
        </p:nvCxnSpPr>
        <p:spPr>
          <a:xfrm>
            <a:off x="8770469" y="2244465"/>
            <a:ext cx="0" cy="32400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9" name="Picture 3">
            <a:extLst>
              <a:ext uri="{FF2B5EF4-FFF2-40B4-BE49-F238E27FC236}">
                <a16:creationId xmlns:a16="http://schemas.microsoft.com/office/drawing/2014/main" xmlns="" id="{BDA36CE2-315B-4E01-9935-577096C5737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03" y="3081038"/>
            <a:ext cx="1220921" cy="914512"/>
          </a:xfrm>
          <a:prstGeom prst="rect">
            <a:avLst/>
          </a:prstGeom>
        </p:spPr>
      </p:pic>
      <p:pic>
        <p:nvPicPr>
          <p:cNvPr id="340" name="Picture 7">
            <a:extLst>
              <a:ext uri="{FF2B5EF4-FFF2-40B4-BE49-F238E27FC236}">
                <a16:creationId xmlns:a16="http://schemas.microsoft.com/office/drawing/2014/main" xmlns="" id="{5D055243-9F07-499E-A179-3F3766898E5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756" y="3667860"/>
            <a:ext cx="1551332" cy="1019287"/>
          </a:xfrm>
          <a:prstGeom prst="rect">
            <a:avLst/>
          </a:prstGeom>
        </p:spPr>
      </p:pic>
      <p:pic>
        <p:nvPicPr>
          <p:cNvPr id="341" name="Picture 9">
            <a:extLst>
              <a:ext uri="{FF2B5EF4-FFF2-40B4-BE49-F238E27FC236}">
                <a16:creationId xmlns:a16="http://schemas.microsoft.com/office/drawing/2014/main" xmlns="" id="{B31ADCC2-CEA9-4DE8-B14A-DF71DFE1F24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97" y="4580887"/>
            <a:ext cx="1286668" cy="9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60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41"/>
  <p:tag name="TYPE" val="FullPage"/>
  <p:tag name="KEYWORD" val="FULL-PAGE"/>
  <p:tag name="TEMPLATEVERSION" val="23/09/2014 18:47:33"/>
</p:tagLst>
</file>

<file path=ppt/theme/theme1.xml><?xml version="1.0" encoding="utf-8"?>
<a:theme xmlns:a="http://schemas.openxmlformats.org/drawingml/2006/main" name="KPMG Talkbook Full-page Template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000" dirty="0" err="1" smtClean="0"/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  <a:extLst>
    <a:ext uri="{05A4C25C-085E-4340-85A3-A5531E510DB2}">
      <thm15:themeFamily xmlns:thm15="http://schemas.microsoft.com/office/thememl/2012/main" xmlns="" name="KPMG Talkbook Full-page Template.potx" id="{920E98DA-2F05-4110-ABFF-D6D18E23CFA9}" vid="{D57921B6-F4B3-4319-8C65-F015FAFE75AB}"/>
    </a:ext>
  </a:extLst>
</a:theme>
</file>

<file path=ppt/theme/theme2.xml><?xml version="1.0" encoding="utf-8"?>
<a:theme xmlns:a="http://schemas.openxmlformats.org/drawingml/2006/main" name="1_DIVIDERS 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KPMG_4x3_Standard [Read-Only]" id="{6046A219-E611-4B27-9F3D-2EFD2B7E1A50}" vid="{003E14C3-5854-4A9D-8A4A-ABF9A4E0E6C5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36309</TotalTime>
  <Words>335</Words>
  <Application>Microsoft Office PowerPoint</Application>
  <PresentationFormat>Personalització</PresentationFormat>
  <Paragraphs>79</Paragraphs>
  <Slides>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6</vt:i4>
      </vt:variant>
    </vt:vector>
  </HeadingPairs>
  <TitlesOfParts>
    <vt:vector size="8" baseType="lpstr">
      <vt:lpstr>KPMG Talkbook Full-page Template</vt:lpstr>
      <vt:lpstr>1_DIVIDERS plain</vt:lpstr>
      <vt:lpstr>PLATAFORMA DE VEHÍCULO CONECTADO</vt:lpstr>
      <vt:lpstr>Planteamiento inicial de la Plataforma DGT 3.0 </vt:lpstr>
      <vt:lpstr>Casos de uso iniciales. Primera parte del proyecto</vt:lpstr>
      <vt:lpstr>Casos de uso iniciales. Primera parte del proyecto</vt:lpstr>
      <vt:lpstr>Presentació del PowerPoint</vt:lpstr>
      <vt:lpstr>Presentació del PowerPoint</vt:lpstr>
    </vt:vector>
  </TitlesOfParts>
  <Company>KPMG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Repsol Risk Assessment and Compliance Program Review</dc:title>
  <dc:creator>KPMG</dc:creator>
  <cp:lastModifiedBy>Ajuntament de Barcelona</cp:lastModifiedBy>
  <cp:revision>2760</cp:revision>
  <dcterms:created xsi:type="dcterms:W3CDTF">2016-05-04T08:09:25Z</dcterms:created>
  <dcterms:modified xsi:type="dcterms:W3CDTF">2020-12-09T14:58:03Z</dcterms:modified>
</cp:coreProperties>
</file>