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2357100" cy="16681450"/>
  <p:notesSz cx="12357100" cy="166814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7258" y="5171249"/>
            <a:ext cx="10508933" cy="35031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54517" y="9341612"/>
            <a:ext cx="8654415" cy="4170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EF3649"/>
                </a:solidFill>
                <a:latin typeface="Akkurat-Bold"/>
                <a:cs typeface="Akkurat-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EF3649"/>
                </a:solidFill>
                <a:latin typeface="Akkurat-Bold"/>
                <a:cs typeface="Akkurat-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18172" y="3836733"/>
            <a:ext cx="5378101" cy="11009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367176" y="3836733"/>
            <a:ext cx="5378101" cy="11009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EF3649"/>
                </a:solidFill>
                <a:latin typeface="Akkurat-Bold"/>
                <a:cs typeface="Akkurat-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83921" y="8017416"/>
            <a:ext cx="638810" cy="638175"/>
          </a:xfrm>
          <a:custGeom>
            <a:avLst/>
            <a:gdLst/>
            <a:ahLst/>
            <a:cxnLst/>
            <a:rect l="l" t="t" r="r" b="b"/>
            <a:pathLst>
              <a:path w="638810" h="638175">
                <a:moveTo>
                  <a:pt x="319087" y="0"/>
                </a:moveTo>
                <a:lnTo>
                  <a:pt x="271972" y="3457"/>
                </a:lnTo>
                <a:lnTo>
                  <a:pt x="226991" y="13501"/>
                </a:lnTo>
                <a:lnTo>
                  <a:pt x="184640" y="29637"/>
                </a:lnTo>
                <a:lnTo>
                  <a:pt x="145414" y="51372"/>
                </a:lnTo>
                <a:lnTo>
                  <a:pt x="109810" y="78212"/>
                </a:lnTo>
                <a:lnTo>
                  <a:pt x="78323" y="109664"/>
                </a:lnTo>
                <a:lnTo>
                  <a:pt x="51449" y="145233"/>
                </a:lnTo>
                <a:lnTo>
                  <a:pt x="29683" y="184428"/>
                </a:lnTo>
                <a:lnTo>
                  <a:pt x="13523" y="226752"/>
                </a:lnTo>
                <a:lnTo>
                  <a:pt x="3463" y="271715"/>
                </a:lnTo>
                <a:lnTo>
                  <a:pt x="0" y="318820"/>
                </a:lnTo>
                <a:lnTo>
                  <a:pt x="3463" y="365935"/>
                </a:lnTo>
                <a:lnTo>
                  <a:pt x="13523" y="410917"/>
                </a:lnTo>
                <a:lnTo>
                  <a:pt x="29683" y="453270"/>
                </a:lnTo>
                <a:lnTo>
                  <a:pt x="51449" y="492497"/>
                </a:lnTo>
                <a:lnTo>
                  <a:pt x="78323" y="528103"/>
                </a:lnTo>
                <a:lnTo>
                  <a:pt x="109810" y="559592"/>
                </a:lnTo>
                <a:lnTo>
                  <a:pt x="145414" y="586468"/>
                </a:lnTo>
                <a:lnTo>
                  <a:pt x="184640" y="608234"/>
                </a:lnTo>
                <a:lnTo>
                  <a:pt x="226991" y="624396"/>
                </a:lnTo>
                <a:lnTo>
                  <a:pt x="271972" y="634457"/>
                </a:lnTo>
                <a:lnTo>
                  <a:pt x="319087" y="637921"/>
                </a:lnTo>
                <a:lnTo>
                  <a:pt x="366332" y="634457"/>
                </a:lnTo>
                <a:lnTo>
                  <a:pt x="411419" y="624396"/>
                </a:lnTo>
                <a:lnTo>
                  <a:pt x="453857" y="608234"/>
                </a:lnTo>
                <a:lnTo>
                  <a:pt x="493150" y="586468"/>
                </a:lnTo>
                <a:lnTo>
                  <a:pt x="528806" y="559592"/>
                </a:lnTo>
                <a:lnTo>
                  <a:pt x="560330" y="528103"/>
                </a:lnTo>
                <a:lnTo>
                  <a:pt x="587230" y="492497"/>
                </a:lnTo>
                <a:lnTo>
                  <a:pt x="609011" y="453270"/>
                </a:lnTo>
                <a:lnTo>
                  <a:pt x="625180" y="410917"/>
                </a:lnTo>
                <a:lnTo>
                  <a:pt x="635244" y="365935"/>
                </a:lnTo>
                <a:lnTo>
                  <a:pt x="638708" y="318820"/>
                </a:lnTo>
                <a:lnTo>
                  <a:pt x="635244" y="271715"/>
                </a:lnTo>
                <a:lnTo>
                  <a:pt x="625180" y="226752"/>
                </a:lnTo>
                <a:lnTo>
                  <a:pt x="609011" y="184428"/>
                </a:lnTo>
                <a:lnTo>
                  <a:pt x="587230" y="145233"/>
                </a:lnTo>
                <a:lnTo>
                  <a:pt x="560330" y="109664"/>
                </a:lnTo>
                <a:lnTo>
                  <a:pt x="528806" y="78212"/>
                </a:lnTo>
                <a:lnTo>
                  <a:pt x="493150" y="51372"/>
                </a:lnTo>
                <a:lnTo>
                  <a:pt x="453857" y="29637"/>
                </a:lnTo>
                <a:lnTo>
                  <a:pt x="411419" y="13501"/>
                </a:lnTo>
                <a:lnTo>
                  <a:pt x="366332" y="3457"/>
                </a:lnTo>
                <a:lnTo>
                  <a:pt x="319087" y="0"/>
                </a:lnTo>
                <a:close/>
              </a:path>
            </a:pathLst>
          </a:custGeom>
          <a:solidFill>
            <a:srgbClr val="EAEB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577088" y="8447927"/>
            <a:ext cx="783590" cy="6186170"/>
          </a:xfrm>
          <a:custGeom>
            <a:avLst/>
            <a:gdLst/>
            <a:ahLst/>
            <a:cxnLst/>
            <a:rect l="l" t="t" r="r" b="b"/>
            <a:pathLst>
              <a:path w="783590" h="6186169">
                <a:moveTo>
                  <a:pt x="783043" y="0"/>
                </a:moveTo>
                <a:lnTo>
                  <a:pt x="0" y="0"/>
                </a:lnTo>
                <a:lnTo>
                  <a:pt x="0" y="5403583"/>
                </a:lnTo>
                <a:lnTo>
                  <a:pt x="783043" y="6185852"/>
                </a:lnTo>
                <a:lnTo>
                  <a:pt x="783043" y="0"/>
                </a:lnTo>
                <a:close/>
              </a:path>
            </a:pathLst>
          </a:custGeom>
          <a:solidFill>
            <a:srgbClr val="EAEB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011144" y="8448114"/>
            <a:ext cx="783590" cy="4620895"/>
          </a:xfrm>
          <a:custGeom>
            <a:avLst/>
            <a:gdLst/>
            <a:ahLst/>
            <a:cxnLst/>
            <a:rect l="l" t="t" r="r" b="b"/>
            <a:pathLst>
              <a:path w="783590" h="4620894">
                <a:moveTo>
                  <a:pt x="783043" y="0"/>
                </a:moveTo>
                <a:lnTo>
                  <a:pt x="0" y="0"/>
                </a:lnTo>
                <a:lnTo>
                  <a:pt x="0" y="3838778"/>
                </a:lnTo>
                <a:lnTo>
                  <a:pt x="783043" y="4620793"/>
                </a:lnTo>
                <a:lnTo>
                  <a:pt x="783043" y="0"/>
                </a:lnTo>
                <a:close/>
              </a:path>
            </a:pathLst>
          </a:custGeom>
          <a:solidFill>
            <a:srgbClr val="EAEB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445546" y="8447657"/>
            <a:ext cx="782955" cy="3056890"/>
          </a:xfrm>
          <a:custGeom>
            <a:avLst/>
            <a:gdLst/>
            <a:ahLst/>
            <a:cxnLst/>
            <a:rect l="l" t="t" r="r" b="b"/>
            <a:pathLst>
              <a:path w="782954" h="3056890">
                <a:moveTo>
                  <a:pt x="782510" y="0"/>
                </a:moveTo>
                <a:lnTo>
                  <a:pt x="0" y="0"/>
                </a:lnTo>
                <a:lnTo>
                  <a:pt x="0" y="2273973"/>
                </a:lnTo>
                <a:lnTo>
                  <a:pt x="782510" y="3056509"/>
                </a:lnTo>
                <a:lnTo>
                  <a:pt x="782510" y="0"/>
                </a:lnTo>
                <a:close/>
              </a:path>
            </a:pathLst>
          </a:custGeom>
          <a:solidFill>
            <a:srgbClr val="EAEB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879608" y="8447682"/>
            <a:ext cx="783590" cy="1490980"/>
          </a:xfrm>
          <a:custGeom>
            <a:avLst/>
            <a:gdLst/>
            <a:ahLst/>
            <a:cxnLst/>
            <a:rect l="l" t="t" r="r" b="b"/>
            <a:pathLst>
              <a:path w="783589" h="1490979">
                <a:moveTo>
                  <a:pt x="783043" y="0"/>
                </a:moveTo>
                <a:lnTo>
                  <a:pt x="0" y="0"/>
                </a:lnTo>
                <a:lnTo>
                  <a:pt x="0" y="708659"/>
                </a:lnTo>
                <a:lnTo>
                  <a:pt x="783043" y="1490941"/>
                </a:lnTo>
                <a:lnTo>
                  <a:pt x="783043" y="0"/>
                </a:lnTo>
                <a:close/>
              </a:path>
            </a:pathLst>
          </a:custGeom>
          <a:solidFill>
            <a:srgbClr val="EAEB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1152215" y="2035397"/>
            <a:ext cx="783590" cy="6186170"/>
          </a:xfrm>
          <a:custGeom>
            <a:avLst/>
            <a:gdLst/>
            <a:ahLst/>
            <a:cxnLst/>
            <a:rect l="l" t="t" r="r" b="b"/>
            <a:pathLst>
              <a:path w="783590" h="6186170">
                <a:moveTo>
                  <a:pt x="0" y="0"/>
                </a:moveTo>
                <a:lnTo>
                  <a:pt x="0" y="6186106"/>
                </a:lnTo>
                <a:lnTo>
                  <a:pt x="783056" y="6186106"/>
                </a:lnTo>
                <a:lnTo>
                  <a:pt x="783056" y="782269"/>
                </a:lnTo>
                <a:lnTo>
                  <a:pt x="0" y="0"/>
                </a:lnTo>
                <a:close/>
              </a:path>
            </a:pathLst>
          </a:custGeom>
          <a:solidFill>
            <a:srgbClr val="EAEB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5119713" y="2814728"/>
            <a:ext cx="5024120" cy="5407025"/>
          </a:xfrm>
          <a:custGeom>
            <a:avLst/>
            <a:gdLst/>
            <a:ahLst/>
            <a:cxnLst/>
            <a:rect l="l" t="t" r="r" b="b"/>
            <a:pathLst>
              <a:path w="5024120" h="5407025">
                <a:moveTo>
                  <a:pt x="3457536" y="3459873"/>
                </a:moveTo>
                <a:lnTo>
                  <a:pt x="2674213" y="3459873"/>
                </a:lnTo>
                <a:lnTo>
                  <a:pt x="2674213" y="5406961"/>
                </a:lnTo>
                <a:lnTo>
                  <a:pt x="3457536" y="5406961"/>
                </a:lnTo>
                <a:lnTo>
                  <a:pt x="3457536" y="3459873"/>
                </a:lnTo>
                <a:close/>
              </a:path>
              <a:path w="5024120" h="5407025">
                <a:moveTo>
                  <a:pt x="5023612" y="2677350"/>
                </a:moveTo>
                <a:lnTo>
                  <a:pt x="783043" y="2677350"/>
                </a:lnTo>
                <a:lnTo>
                  <a:pt x="0" y="3459873"/>
                </a:lnTo>
                <a:lnTo>
                  <a:pt x="5023612" y="3459873"/>
                </a:lnTo>
                <a:lnTo>
                  <a:pt x="5023612" y="2677350"/>
                </a:lnTo>
                <a:close/>
              </a:path>
              <a:path w="5024120" h="5407025">
                <a:moveTo>
                  <a:pt x="3457536" y="0"/>
                </a:moveTo>
                <a:lnTo>
                  <a:pt x="2674213" y="781748"/>
                </a:lnTo>
                <a:lnTo>
                  <a:pt x="2674213" y="2677350"/>
                </a:lnTo>
                <a:lnTo>
                  <a:pt x="3457536" y="2677350"/>
                </a:lnTo>
                <a:lnTo>
                  <a:pt x="3457536" y="0"/>
                </a:lnTo>
                <a:close/>
              </a:path>
            </a:pathLst>
          </a:custGeom>
          <a:solidFill>
            <a:srgbClr val="EAEB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10368898" y="8447833"/>
            <a:ext cx="1750695" cy="5406390"/>
          </a:xfrm>
          <a:custGeom>
            <a:avLst/>
            <a:gdLst/>
            <a:ahLst/>
            <a:cxnLst/>
            <a:rect l="l" t="t" r="r" b="b"/>
            <a:pathLst>
              <a:path w="1750695" h="5406390">
                <a:moveTo>
                  <a:pt x="1750190" y="0"/>
                </a:moveTo>
                <a:lnTo>
                  <a:pt x="1565046" y="0"/>
                </a:lnTo>
                <a:lnTo>
                  <a:pt x="1565046" y="1947341"/>
                </a:lnTo>
                <a:lnTo>
                  <a:pt x="0" y="1947341"/>
                </a:lnTo>
                <a:lnTo>
                  <a:pt x="0" y="2729623"/>
                </a:lnTo>
                <a:lnTo>
                  <a:pt x="1565046" y="2729623"/>
                </a:lnTo>
                <a:lnTo>
                  <a:pt x="1565046" y="5406186"/>
                </a:lnTo>
                <a:lnTo>
                  <a:pt x="1750190" y="5220611"/>
                </a:lnTo>
                <a:lnTo>
                  <a:pt x="1750190" y="0"/>
                </a:lnTo>
                <a:close/>
              </a:path>
            </a:pathLst>
          </a:custGeom>
          <a:solidFill>
            <a:srgbClr val="EAEB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2432583" y="513857"/>
            <a:ext cx="9686925" cy="15666719"/>
          </a:xfrm>
          <a:custGeom>
            <a:avLst/>
            <a:gdLst/>
            <a:ahLst/>
            <a:cxnLst/>
            <a:rect l="l" t="t" r="r" b="b"/>
            <a:pathLst>
              <a:path w="9686925" h="15666719">
                <a:moveTo>
                  <a:pt x="7838020" y="0"/>
                </a:moveTo>
                <a:lnTo>
                  <a:pt x="7546227" y="184059"/>
                </a:lnTo>
                <a:lnTo>
                  <a:pt x="6701453" y="791760"/>
                </a:lnTo>
                <a:lnTo>
                  <a:pt x="5349606" y="1906390"/>
                </a:lnTo>
                <a:lnTo>
                  <a:pt x="3536594" y="3611232"/>
                </a:lnTo>
                <a:lnTo>
                  <a:pt x="1978840" y="5178933"/>
                </a:lnTo>
                <a:lnTo>
                  <a:pt x="1091193" y="6141111"/>
                </a:lnTo>
                <a:lnTo>
                  <a:pt x="542098" y="6893419"/>
                </a:lnTo>
                <a:lnTo>
                  <a:pt x="0" y="7831505"/>
                </a:lnTo>
                <a:lnTo>
                  <a:pt x="184722" y="8123245"/>
                </a:lnTo>
                <a:lnTo>
                  <a:pt x="793940" y="8967822"/>
                </a:lnTo>
                <a:lnTo>
                  <a:pt x="1910231" y="10319277"/>
                </a:lnTo>
                <a:lnTo>
                  <a:pt x="3616172" y="12131649"/>
                </a:lnTo>
                <a:lnTo>
                  <a:pt x="5184633" y="13688200"/>
                </a:lnTo>
                <a:lnTo>
                  <a:pt x="6147230" y="14575282"/>
                </a:lnTo>
                <a:lnTo>
                  <a:pt x="6899759" y="15124302"/>
                </a:lnTo>
                <a:lnTo>
                  <a:pt x="7838020" y="15666669"/>
                </a:lnTo>
                <a:lnTo>
                  <a:pt x="8015594" y="15554325"/>
                </a:lnTo>
                <a:lnTo>
                  <a:pt x="7838020" y="15554325"/>
                </a:lnTo>
                <a:lnTo>
                  <a:pt x="112090" y="7831505"/>
                </a:lnTo>
                <a:lnTo>
                  <a:pt x="7838020" y="109486"/>
                </a:lnTo>
                <a:lnTo>
                  <a:pt x="8028351" y="109486"/>
                </a:lnTo>
                <a:lnTo>
                  <a:pt x="7838020" y="0"/>
                </a:lnTo>
                <a:close/>
              </a:path>
              <a:path w="9686925" h="15666719">
                <a:moveTo>
                  <a:pt x="9686506" y="13706401"/>
                </a:moveTo>
                <a:lnTo>
                  <a:pt x="7838020" y="15554325"/>
                </a:lnTo>
                <a:lnTo>
                  <a:pt x="8015594" y="15554325"/>
                </a:lnTo>
                <a:lnTo>
                  <a:pt x="8129839" y="15482046"/>
                </a:lnTo>
                <a:lnTo>
                  <a:pt x="8974591" y="14873123"/>
                </a:lnTo>
                <a:lnTo>
                  <a:pt x="9686506" y="14285421"/>
                </a:lnTo>
                <a:lnTo>
                  <a:pt x="9686506" y="13706401"/>
                </a:lnTo>
                <a:close/>
              </a:path>
              <a:path w="9686925" h="15666719">
                <a:moveTo>
                  <a:pt x="8028351" y="109486"/>
                </a:moveTo>
                <a:lnTo>
                  <a:pt x="7838020" y="109486"/>
                </a:lnTo>
                <a:lnTo>
                  <a:pt x="9686506" y="1956853"/>
                </a:lnTo>
                <a:lnTo>
                  <a:pt x="9686506" y="1232717"/>
                </a:lnTo>
                <a:lnTo>
                  <a:pt x="9529011" y="1087610"/>
                </a:lnTo>
                <a:lnTo>
                  <a:pt x="8776432" y="539817"/>
                </a:lnTo>
                <a:lnTo>
                  <a:pt x="8028351" y="109486"/>
                </a:lnTo>
                <a:close/>
              </a:path>
            </a:pathLst>
          </a:custGeom>
          <a:solidFill>
            <a:srgbClr val="EAEB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2915189" y="995931"/>
            <a:ext cx="9204325" cy="14702790"/>
          </a:xfrm>
          <a:custGeom>
            <a:avLst/>
            <a:gdLst/>
            <a:ahLst/>
            <a:cxnLst/>
            <a:rect l="l" t="t" r="r" b="b"/>
            <a:pathLst>
              <a:path w="9204325" h="14702790">
                <a:moveTo>
                  <a:pt x="7470279" y="7467688"/>
                </a:moveTo>
                <a:lnTo>
                  <a:pt x="7239355" y="7467688"/>
                </a:lnTo>
                <a:lnTo>
                  <a:pt x="7239355" y="14587156"/>
                </a:lnTo>
                <a:lnTo>
                  <a:pt x="7354557" y="14702358"/>
                </a:lnTo>
                <a:lnTo>
                  <a:pt x="7470279" y="14586381"/>
                </a:lnTo>
                <a:lnTo>
                  <a:pt x="7470279" y="7467688"/>
                </a:lnTo>
                <a:close/>
              </a:path>
              <a:path w="9204325" h="14702790">
                <a:moveTo>
                  <a:pt x="9203899" y="7236498"/>
                </a:moveTo>
                <a:lnTo>
                  <a:pt x="117030" y="7236498"/>
                </a:lnTo>
                <a:lnTo>
                  <a:pt x="0" y="7353528"/>
                </a:lnTo>
                <a:lnTo>
                  <a:pt x="114173" y="7467688"/>
                </a:lnTo>
                <a:lnTo>
                  <a:pt x="9203899" y="7467688"/>
                </a:lnTo>
                <a:lnTo>
                  <a:pt x="9203899" y="7236498"/>
                </a:lnTo>
                <a:close/>
              </a:path>
              <a:path w="9204325" h="14702790">
                <a:moveTo>
                  <a:pt x="7355865" y="0"/>
                </a:moveTo>
                <a:lnTo>
                  <a:pt x="7239355" y="117043"/>
                </a:lnTo>
                <a:lnTo>
                  <a:pt x="7239355" y="7236498"/>
                </a:lnTo>
                <a:lnTo>
                  <a:pt x="7470279" y="7236498"/>
                </a:lnTo>
                <a:lnTo>
                  <a:pt x="7470279" y="114947"/>
                </a:lnTo>
                <a:lnTo>
                  <a:pt x="7355865" y="0"/>
                </a:lnTo>
                <a:close/>
              </a:path>
            </a:pathLst>
          </a:custGeom>
          <a:solidFill>
            <a:srgbClr val="EAEB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2171349" y="1259149"/>
            <a:ext cx="2122462" cy="6192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1146563" y="1138953"/>
            <a:ext cx="848360" cy="848360"/>
          </a:xfrm>
          <a:custGeom>
            <a:avLst/>
            <a:gdLst/>
            <a:ahLst/>
            <a:cxnLst/>
            <a:rect l="l" t="t" r="r" b="b"/>
            <a:pathLst>
              <a:path w="848360" h="848360">
                <a:moveTo>
                  <a:pt x="697776" y="0"/>
                </a:moveTo>
                <a:lnTo>
                  <a:pt x="150253" y="0"/>
                </a:lnTo>
                <a:lnTo>
                  <a:pt x="102770" y="7657"/>
                </a:lnTo>
                <a:lnTo>
                  <a:pt x="61543" y="28979"/>
                </a:lnTo>
                <a:lnTo>
                  <a:pt x="29039" y="61491"/>
                </a:lnTo>
                <a:lnTo>
                  <a:pt x="7728" y="102720"/>
                </a:lnTo>
                <a:lnTo>
                  <a:pt x="76" y="150190"/>
                </a:lnTo>
                <a:lnTo>
                  <a:pt x="0" y="697776"/>
                </a:lnTo>
                <a:lnTo>
                  <a:pt x="7689" y="745231"/>
                </a:lnTo>
                <a:lnTo>
                  <a:pt x="29023" y="786445"/>
                </a:lnTo>
                <a:lnTo>
                  <a:pt x="61538" y="818946"/>
                </a:lnTo>
                <a:lnTo>
                  <a:pt x="102769" y="840261"/>
                </a:lnTo>
                <a:lnTo>
                  <a:pt x="150253" y="847915"/>
                </a:lnTo>
                <a:lnTo>
                  <a:pt x="697776" y="847915"/>
                </a:lnTo>
                <a:lnTo>
                  <a:pt x="745272" y="840255"/>
                </a:lnTo>
                <a:lnTo>
                  <a:pt x="786507" y="818928"/>
                </a:lnTo>
                <a:lnTo>
                  <a:pt x="819008" y="786418"/>
                </a:lnTo>
                <a:lnTo>
                  <a:pt x="840305" y="745206"/>
                </a:lnTo>
                <a:lnTo>
                  <a:pt x="847928" y="697776"/>
                </a:lnTo>
                <a:lnTo>
                  <a:pt x="847991" y="150190"/>
                </a:lnTo>
                <a:lnTo>
                  <a:pt x="840337" y="102720"/>
                </a:lnTo>
                <a:lnTo>
                  <a:pt x="819021" y="61491"/>
                </a:lnTo>
                <a:lnTo>
                  <a:pt x="786511" y="28979"/>
                </a:lnTo>
                <a:lnTo>
                  <a:pt x="745273" y="7657"/>
                </a:lnTo>
                <a:lnTo>
                  <a:pt x="697776" y="0"/>
                </a:lnTo>
                <a:close/>
              </a:path>
            </a:pathLst>
          </a:custGeom>
          <a:solidFill>
            <a:srgbClr val="EF364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1311600" y="1231617"/>
            <a:ext cx="518159" cy="642620"/>
          </a:xfrm>
          <a:custGeom>
            <a:avLst/>
            <a:gdLst/>
            <a:ahLst/>
            <a:cxnLst/>
            <a:rect l="l" t="t" r="r" b="b"/>
            <a:pathLst>
              <a:path w="518160" h="642619">
                <a:moveTo>
                  <a:pt x="258927" y="154444"/>
                </a:moveTo>
                <a:lnTo>
                  <a:pt x="225785" y="177588"/>
                </a:lnTo>
                <a:lnTo>
                  <a:pt x="186323" y="210171"/>
                </a:lnTo>
                <a:lnTo>
                  <a:pt x="133350" y="260007"/>
                </a:lnTo>
                <a:lnTo>
                  <a:pt x="87902" y="305780"/>
                </a:lnTo>
                <a:lnTo>
                  <a:pt x="61996" y="333868"/>
                </a:lnTo>
                <a:lnTo>
                  <a:pt x="30086" y="383184"/>
                </a:lnTo>
                <a:lnTo>
                  <a:pt x="35473" y="391703"/>
                </a:lnTo>
                <a:lnTo>
                  <a:pt x="85861" y="455852"/>
                </a:lnTo>
                <a:lnTo>
                  <a:pt x="135724" y="508812"/>
                </a:lnTo>
                <a:lnTo>
                  <a:pt x="181505" y="554330"/>
                </a:lnTo>
                <a:lnTo>
                  <a:pt x="209599" y="580253"/>
                </a:lnTo>
                <a:lnTo>
                  <a:pt x="258927" y="612013"/>
                </a:lnTo>
                <a:lnTo>
                  <a:pt x="263985" y="608825"/>
                </a:lnTo>
                <a:lnTo>
                  <a:pt x="258927" y="608825"/>
                </a:lnTo>
                <a:lnTo>
                  <a:pt x="33312" y="383184"/>
                </a:lnTo>
                <a:lnTo>
                  <a:pt x="258927" y="157543"/>
                </a:lnTo>
                <a:lnTo>
                  <a:pt x="264333" y="157543"/>
                </a:lnTo>
                <a:lnTo>
                  <a:pt x="258927" y="154444"/>
                </a:lnTo>
                <a:close/>
              </a:path>
              <a:path w="518160" h="642619">
                <a:moveTo>
                  <a:pt x="264333" y="157543"/>
                </a:moveTo>
                <a:lnTo>
                  <a:pt x="258927" y="157543"/>
                </a:lnTo>
                <a:lnTo>
                  <a:pt x="484543" y="383184"/>
                </a:lnTo>
                <a:lnTo>
                  <a:pt x="258927" y="608825"/>
                </a:lnTo>
                <a:lnTo>
                  <a:pt x="263985" y="608825"/>
                </a:lnTo>
                <a:lnTo>
                  <a:pt x="267456" y="606638"/>
                </a:lnTo>
                <a:lnTo>
                  <a:pt x="331675" y="556313"/>
                </a:lnTo>
                <a:lnTo>
                  <a:pt x="384695" y="506476"/>
                </a:lnTo>
                <a:lnTo>
                  <a:pt x="430134" y="460701"/>
                </a:lnTo>
                <a:lnTo>
                  <a:pt x="456026" y="432600"/>
                </a:lnTo>
                <a:lnTo>
                  <a:pt x="487857" y="383184"/>
                </a:lnTo>
                <a:lnTo>
                  <a:pt x="482456" y="374660"/>
                </a:lnTo>
                <a:lnTo>
                  <a:pt x="432034" y="310505"/>
                </a:lnTo>
                <a:lnTo>
                  <a:pt x="382206" y="257568"/>
                </a:lnTo>
                <a:lnTo>
                  <a:pt x="336446" y="212066"/>
                </a:lnTo>
                <a:lnTo>
                  <a:pt x="308351" y="186156"/>
                </a:lnTo>
                <a:lnTo>
                  <a:pt x="286364" y="170172"/>
                </a:lnTo>
                <a:lnTo>
                  <a:pt x="264333" y="157543"/>
                </a:lnTo>
                <a:close/>
              </a:path>
              <a:path w="518160" h="642619">
                <a:moveTo>
                  <a:pt x="255714" y="386537"/>
                </a:moveTo>
                <a:lnTo>
                  <a:pt x="232803" y="386537"/>
                </a:lnTo>
                <a:lnTo>
                  <a:pt x="232803" y="567232"/>
                </a:lnTo>
                <a:lnTo>
                  <a:pt x="255714" y="590016"/>
                </a:lnTo>
                <a:lnTo>
                  <a:pt x="255714" y="386537"/>
                </a:lnTo>
                <a:close/>
              </a:path>
              <a:path w="518160" h="642619">
                <a:moveTo>
                  <a:pt x="308076" y="466293"/>
                </a:moveTo>
                <a:lnTo>
                  <a:pt x="262293" y="466293"/>
                </a:lnTo>
                <a:lnTo>
                  <a:pt x="262293" y="590016"/>
                </a:lnTo>
                <a:lnTo>
                  <a:pt x="308076" y="544436"/>
                </a:lnTo>
                <a:lnTo>
                  <a:pt x="308076" y="466293"/>
                </a:lnTo>
                <a:close/>
              </a:path>
              <a:path w="518160" h="642619">
                <a:moveTo>
                  <a:pt x="209981" y="386537"/>
                </a:moveTo>
                <a:lnTo>
                  <a:pt x="187121" y="386537"/>
                </a:lnTo>
                <a:lnTo>
                  <a:pt x="187121" y="521652"/>
                </a:lnTo>
                <a:lnTo>
                  <a:pt x="209981" y="544436"/>
                </a:lnTo>
                <a:lnTo>
                  <a:pt x="209981" y="386537"/>
                </a:lnTo>
                <a:close/>
              </a:path>
              <a:path w="518160" h="642619">
                <a:moveTo>
                  <a:pt x="386188" y="466293"/>
                </a:moveTo>
                <a:lnTo>
                  <a:pt x="330962" y="466293"/>
                </a:lnTo>
                <a:lnTo>
                  <a:pt x="330962" y="521462"/>
                </a:lnTo>
                <a:lnTo>
                  <a:pt x="308076" y="544436"/>
                </a:lnTo>
                <a:lnTo>
                  <a:pt x="386188" y="466293"/>
                </a:lnTo>
                <a:close/>
              </a:path>
              <a:path w="518160" h="642619">
                <a:moveTo>
                  <a:pt x="164299" y="386537"/>
                </a:moveTo>
                <a:lnTo>
                  <a:pt x="141351" y="386537"/>
                </a:lnTo>
                <a:lnTo>
                  <a:pt x="141351" y="475869"/>
                </a:lnTo>
                <a:lnTo>
                  <a:pt x="164299" y="498678"/>
                </a:lnTo>
                <a:lnTo>
                  <a:pt x="164299" y="386537"/>
                </a:lnTo>
                <a:close/>
              </a:path>
              <a:path w="518160" h="642619">
                <a:moveTo>
                  <a:pt x="465912" y="386537"/>
                </a:moveTo>
                <a:lnTo>
                  <a:pt x="330962" y="386537"/>
                </a:lnTo>
                <a:lnTo>
                  <a:pt x="330962" y="443407"/>
                </a:lnTo>
                <a:lnTo>
                  <a:pt x="409016" y="443407"/>
                </a:lnTo>
                <a:lnTo>
                  <a:pt x="386130" y="466293"/>
                </a:lnTo>
                <a:lnTo>
                  <a:pt x="465912" y="386537"/>
                </a:lnTo>
                <a:close/>
              </a:path>
              <a:path w="518160" h="642619">
                <a:moveTo>
                  <a:pt x="118618" y="386537"/>
                </a:moveTo>
                <a:lnTo>
                  <a:pt x="95732" y="386537"/>
                </a:lnTo>
                <a:lnTo>
                  <a:pt x="95732" y="430098"/>
                </a:lnTo>
                <a:lnTo>
                  <a:pt x="118618" y="452996"/>
                </a:lnTo>
                <a:lnTo>
                  <a:pt x="118618" y="386537"/>
                </a:lnTo>
                <a:close/>
              </a:path>
              <a:path w="518160" h="642619">
                <a:moveTo>
                  <a:pt x="308063" y="386537"/>
                </a:moveTo>
                <a:lnTo>
                  <a:pt x="262293" y="386537"/>
                </a:lnTo>
                <a:lnTo>
                  <a:pt x="262293" y="443407"/>
                </a:lnTo>
                <a:lnTo>
                  <a:pt x="308063" y="443407"/>
                </a:lnTo>
                <a:lnTo>
                  <a:pt x="308063" y="386537"/>
                </a:lnTo>
                <a:close/>
              </a:path>
              <a:path w="518160" h="642619">
                <a:moveTo>
                  <a:pt x="72885" y="386537"/>
                </a:moveTo>
                <a:lnTo>
                  <a:pt x="52120" y="386537"/>
                </a:lnTo>
                <a:lnTo>
                  <a:pt x="72885" y="407314"/>
                </a:lnTo>
                <a:lnTo>
                  <a:pt x="72885" y="386537"/>
                </a:lnTo>
                <a:close/>
              </a:path>
              <a:path w="518160" h="642619">
                <a:moveTo>
                  <a:pt x="187121" y="244830"/>
                </a:moveTo>
                <a:lnTo>
                  <a:pt x="52120" y="379996"/>
                </a:lnTo>
                <a:lnTo>
                  <a:pt x="187121" y="379996"/>
                </a:lnTo>
                <a:lnTo>
                  <a:pt x="187121" y="323049"/>
                </a:lnTo>
                <a:lnTo>
                  <a:pt x="109131" y="323049"/>
                </a:lnTo>
                <a:lnTo>
                  <a:pt x="131927" y="300177"/>
                </a:lnTo>
                <a:lnTo>
                  <a:pt x="187121" y="300177"/>
                </a:lnTo>
                <a:lnTo>
                  <a:pt x="187121" y="244830"/>
                </a:lnTo>
                <a:close/>
              </a:path>
              <a:path w="518160" h="642619">
                <a:moveTo>
                  <a:pt x="255714" y="323049"/>
                </a:moveTo>
                <a:lnTo>
                  <a:pt x="209969" y="323049"/>
                </a:lnTo>
                <a:lnTo>
                  <a:pt x="209969" y="379996"/>
                </a:lnTo>
                <a:lnTo>
                  <a:pt x="255714" y="379996"/>
                </a:lnTo>
                <a:lnTo>
                  <a:pt x="255714" y="323049"/>
                </a:lnTo>
                <a:close/>
              </a:path>
              <a:path w="518160" h="642619">
                <a:moveTo>
                  <a:pt x="262293" y="176377"/>
                </a:moveTo>
                <a:lnTo>
                  <a:pt x="262293" y="379996"/>
                </a:lnTo>
                <a:lnTo>
                  <a:pt x="285178" y="379996"/>
                </a:lnTo>
                <a:lnTo>
                  <a:pt x="285178" y="199250"/>
                </a:lnTo>
                <a:lnTo>
                  <a:pt x="262293" y="176377"/>
                </a:lnTo>
                <a:close/>
              </a:path>
              <a:path w="518160" h="642619">
                <a:moveTo>
                  <a:pt x="308076" y="222123"/>
                </a:moveTo>
                <a:lnTo>
                  <a:pt x="308076" y="379996"/>
                </a:lnTo>
                <a:lnTo>
                  <a:pt x="330898" y="379996"/>
                </a:lnTo>
                <a:lnTo>
                  <a:pt x="330898" y="244995"/>
                </a:lnTo>
                <a:lnTo>
                  <a:pt x="308076" y="222123"/>
                </a:lnTo>
                <a:close/>
              </a:path>
              <a:path w="518160" h="642619">
                <a:moveTo>
                  <a:pt x="353796" y="267792"/>
                </a:moveTo>
                <a:lnTo>
                  <a:pt x="353796" y="379996"/>
                </a:lnTo>
                <a:lnTo>
                  <a:pt x="376669" y="379996"/>
                </a:lnTo>
                <a:lnTo>
                  <a:pt x="376669" y="290677"/>
                </a:lnTo>
                <a:lnTo>
                  <a:pt x="353796" y="267792"/>
                </a:lnTo>
                <a:close/>
              </a:path>
              <a:path w="518160" h="642619">
                <a:moveTo>
                  <a:pt x="399478" y="313474"/>
                </a:moveTo>
                <a:lnTo>
                  <a:pt x="399478" y="379996"/>
                </a:lnTo>
                <a:lnTo>
                  <a:pt x="422313" y="379996"/>
                </a:lnTo>
                <a:lnTo>
                  <a:pt x="422313" y="336448"/>
                </a:lnTo>
                <a:lnTo>
                  <a:pt x="399478" y="313474"/>
                </a:lnTo>
                <a:close/>
              </a:path>
              <a:path w="518160" h="642619">
                <a:moveTo>
                  <a:pt x="445312" y="359244"/>
                </a:moveTo>
                <a:lnTo>
                  <a:pt x="445312" y="379996"/>
                </a:lnTo>
                <a:lnTo>
                  <a:pt x="465912" y="379996"/>
                </a:lnTo>
                <a:lnTo>
                  <a:pt x="445312" y="359244"/>
                </a:lnTo>
                <a:close/>
              </a:path>
              <a:path w="518160" h="642619">
                <a:moveTo>
                  <a:pt x="255714" y="176377"/>
                </a:moveTo>
                <a:lnTo>
                  <a:pt x="209981" y="222034"/>
                </a:lnTo>
                <a:lnTo>
                  <a:pt x="209981" y="300177"/>
                </a:lnTo>
                <a:lnTo>
                  <a:pt x="255714" y="300177"/>
                </a:lnTo>
                <a:lnTo>
                  <a:pt x="255714" y="176377"/>
                </a:lnTo>
                <a:close/>
              </a:path>
              <a:path w="518160" h="642619">
                <a:moveTo>
                  <a:pt x="513702" y="374053"/>
                </a:moveTo>
                <a:lnTo>
                  <a:pt x="503491" y="374053"/>
                </a:lnTo>
                <a:lnTo>
                  <a:pt x="499325" y="378142"/>
                </a:lnTo>
                <a:lnTo>
                  <a:pt x="499325" y="388366"/>
                </a:lnTo>
                <a:lnTo>
                  <a:pt x="503491" y="392671"/>
                </a:lnTo>
                <a:lnTo>
                  <a:pt x="513702" y="392671"/>
                </a:lnTo>
                <a:lnTo>
                  <a:pt x="517956" y="388366"/>
                </a:lnTo>
                <a:lnTo>
                  <a:pt x="517956" y="378142"/>
                </a:lnTo>
                <a:lnTo>
                  <a:pt x="513702" y="374053"/>
                </a:lnTo>
                <a:close/>
              </a:path>
              <a:path w="518160" h="642619">
                <a:moveTo>
                  <a:pt x="14427" y="374053"/>
                </a:moveTo>
                <a:lnTo>
                  <a:pt x="4203" y="374053"/>
                </a:lnTo>
                <a:lnTo>
                  <a:pt x="0" y="378142"/>
                </a:lnTo>
                <a:lnTo>
                  <a:pt x="0" y="388366"/>
                </a:lnTo>
                <a:lnTo>
                  <a:pt x="4203" y="392671"/>
                </a:lnTo>
                <a:lnTo>
                  <a:pt x="14427" y="392671"/>
                </a:lnTo>
                <a:lnTo>
                  <a:pt x="18605" y="388366"/>
                </a:lnTo>
                <a:lnTo>
                  <a:pt x="18605" y="378142"/>
                </a:lnTo>
                <a:lnTo>
                  <a:pt x="14427" y="374053"/>
                </a:lnTo>
                <a:close/>
              </a:path>
              <a:path w="518160" h="642619">
                <a:moveTo>
                  <a:pt x="264198" y="623722"/>
                </a:moveTo>
                <a:lnTo>
                  <a:pt x="253936" y="623722"/>
                </a:lnTo>
                <a:lnTo>
                  <a:pt x="249707" y="627811"/>
                </a:lnTo>
                <a:lnTo>
                  <a:pt x="249707" y="638136"/>
                </a:lnTo>
                <a:lnTo>
                  <a:pt x="253936" y="642277"/>
                </a:lnTo>
                <a:lnTo>
                  <a:pt x="264198" y="642277"/>
                </a:lnTo>
                <a:lnTo>
                  <a:pt x="268287" y="638136"/>
                </a:lnTo>
                <a:lnTo>
                  <a:pt x="268287" y="627811"/>
                </a:lnTo>
                <a:lnTo>
                  <a:pt x="264198" y="623722"/>
                </a:lnTo>
                <a:close/>
              </a:path>
              <a:path w="518160" h="642619">
                <a:moveTo>
                  <a:pt x="259168" y="115227"/>
                </a:moveTo>
                <a:lnTo>
                  <a:pt x="240313" y="116243"/>
                </a:lnTo>
                <a:lnTo>
                  <a:pt x="222156" y="119291"/>
                </a:lnTo>
                <a:lnTo>
                  <a:pt x="204906" y="124244"/>
                </a:lnTo>
                <a:lnTo>
                  <a:pt x="188772" y="130848"/>
                </a:lnTo>
                <a:lnTo>
                  <a:pt x="196811" y="142913"/>
                </a:lnTo>
                <a:lnTo>
                  <a:pt x="211016" y="137198"/>
                </a:lnTo>
                <a:lnTo>
                  <a:pt x="226264" y="132880"/>
                </a:lnTo>
                <a:lnTo>
                  <a:pt x="242315" y="129959"/>
                </a:lnTo>
                <a:lnTo>
                  <a:pt x="258927" y="128943"/>
                </a:lnTo>
                <a:lnTo>
                  <a:pt x="324625" y="128943"/>
                </a:lnTo>
                <a:lnTo>
                  <a:pt x="313254" y="124244"/>
                </a:lnTo>
                <a:lnTo>
                  <a:pt x="296144" y="119418"/>
                </a:lnTo>
                <a:lnTo>
                  <a:pt x="278064" y="116243"/>
                </a:lnTo>
                <a:lnTo>
                  <a:pt x="259168" y="115227"/>
                </a:lnTo>
                <a:close/>
              </a:path>
              <a:path w="518160" h="642619">
                <a:moveTo>
                  <a:pt x="324625" y="128943"/>
                </a:moveTo>
                <a:lnTo>
                  <a:pt x="258927" y="128943"/>
                </a:lnTo>
                <a:lnTo>
                  <a:pt x="275688" y="129959"/>
                </a:lnTo>
                <a:lnTo>
                  <a:pt x="291785" y="132880"/>
                </a:lnTo>
                <a:lnTo>
                  <a:pt x="307030" y="137198"/>
                </a:lnTo>
                <a:lnTo>
                  <a:pt x="321233" y="142913"/>
                </a:lnTo>
                <a:lnTo>
                  <a:pt x="329234" y="130848"/>
                </a:lnTo>
                <a:lnTo>
                  <a:pt x="324625" y="128943"/>
                </a:lnTo>
                <a:close/>
              </a:path>
              <a:path w="518160" h="642619">
                <a:moveTo>
                  <a:pt x="186486" y="106845"/>
                </a:moveTo>
                <a:lnTo>
                  <a:pt x="183007" y="108877"/>
                </a:lnTo>
                <a:lnTo>
                  <a:pt x="180403" y="112179"/>
                </a:lnTo>
                <a:lnTo>
                  <a:pt x="182295" y="116243"/>
                </a:lnTo>
                <a:lnTo>
                  <a:pt x="185254" y="118783"/>
                </a:lnTo>
                <a:lnTo>
                  <a:pt x="188899" y="119164"/>
                </a:lnTo>
                <a:lnTo>
                  <a:pt x="192506" y="119418"/>
                </a:lnTo>
                <a:lnTo>
                  <a:pt x="195948" y="117513"/>
                </a:lnTo>
                <a:lnTo>
                  <a:pt x="198602" y="114084"/>
                </a:lnTo>
                <a:lnTo>
                  <a:pt x="196786" y="110274"/>
                </a:lnTo>
                <a:lnTo>
                  <a:pt x="193713" y="107734"/>
                </a:lnTo>
                <a:lnTo>
                  <a:pt x="190106" y="107226"/>
                </a:lnTo>
                <a:lnTo>
                  <a:pt x="186486" y="106845"/>
                </a:lnTo>
                <a:close/>
              </a:path>
              <a:path w="518160" h="642619">
                <a:moveTo>
                  <a:pt x="331076" y="106845"/>
                </a:moveTo>
                <a:lnTo>
                  <a:pt x="327456" y="107226"/>
                </a:lnTo>
                <a:lnTo>
                  <a:pt x="323862" y="107734"/>
                </a:lnTo>
                <a:lnTo>
                  <a:pt x="320929" y="110274"/>
                </a:lnTo>
                <a:lnTo>
                  <a:pt x="319087" y="114084"/>
                </a:lnTo>
                <a:lnTo>
                  <a:pt x="321716" y="117513"/>
                </a:lnTo>
                <a:lnTo>
                  <a:pt x="325183" y="119418"/>
                </a:lnTo>
                <a:lnTo>
                  <a:pt x="328752" y="119164"/>
                </a:lnTo>
                <a:lnTo>
                  <a:pt x="332371" y="118783"/>
                </a:lnTo>
                <a:lnTo>
                  <a:pt x="335330" y="116243"/>
                </a:lnTo>
                <a:lnTo>
                  <a:pt x="337172" y="112179"/>
                </a:lnTo>
                <a:lnTo>
                  <a:pt x="334606" y="108877"/>
                </a:lnTo>
                <a:lnTo>
                  <a:pt x="331076" y="106845"/>
                </a:lnTo>
                <a:close/>
              </a:path>
              <a:path w="518160" h="642619">
                <a:moveTo>
                  <a:pt x="214553" y="98844"/>
                </a:moveTo>
                <a:lnTo>
                  <a:pt x="210553" y="99352"/>
                </a:lnTo>
                <a:lnTo>
                  <a:pt x="207937" y="101765"/>
                </a:lnTo>
                <a:lnTo>
                  <a:pt x="205168" y="104178"/>
                </a:lnTo>
                <a:lnTo>
                  <a:pt x="204486" y="107480"/>
                </a:lnTo>
                <a:lnTo>
                  <a:pt x="204404" y="108369"/>
                </a:lnTo>
                <a:lnTo>
                  <a:pt x="205130" y="112179"/>
                </a:lnTo>
                <a:lnTo>
                  <a:pt x="209194" y="113576"/>
                </a:lnTo>
                <a:lnTo>
                  <a:pt x="213169" y="112941"/>
                </a:lnTo>
                <a:lnTo>
                  <a:pt x="215823" y="110655"/>
                </a:lnTo>
                <a:lnTo>
                  <a:pt x="218516" y="108115"/>
                </a:lnTo>
                <a:lnTo>
                  <a:pt x="219308" y="104813"/>
                </a:lnTo>
                <a:lnTo>
                  <a:pt x="219340" y="103797"/>
                </a:lnTo>
                <a:lnTo>
                  <a:pt x="218668" y="99987"/>
                </a:lnTo>
                <a:lnTo>
                  <a:pt x="214553" y="98844"/>
                </a:lnTo>
                <a:close/>
              </a:path>
              <a:path w="518160" h="642619">
                <a:moveTo>
                  <a:pt x="303098" y="98844"/>
                </a:moveTo>
                <a:lnTo>
                  <a:pt x="298958" y="99987"/>
                </a:lnTo>
                <a:lnTo>
                  <a:pt x="298429" y="103035"/>
                </a:lnTo>
                <a:lnTo>
                  <a:pt x="298325" y="104813"/>
                </a:lnTo>
                <a:lnTo>
                  <a:pt x="299085" y="108115"/>
                </a:lnTo>
                <a:lnTo>
                  <a:pt x="301764" y="110655"/>
                </a:lnTo>
                <a:lnTo>
                  <a:pt x="304457" y="112941"/>
                </a:lnTo>
                <a:lnTo>
                  <a:pt x="308394" y="113576"/>
                </a:lnTo>
                <a:lnTo>
                  <a:pt x="312483" y="112179"/>
                </a:lnTo>
                <a:lnTo>
                  <a:pt x="313257" y="108369"/>
                </a:lnTo>
                <a:lnTo>
                  <a:pt x="313151" y="107480"/>
                </a:lnTo>
                <a:lnTo>
                  <a:pt x="312331" y="104178"/>
                </a:lnTo>
                <a:lnTo>
                  <a:pt x="309740" y="101765"/>
                </a:lnTo>
                <a:lnTo>
                  <a:pt x="307060" y="99352"/>
                </a:lnTo>
                <a:lnTo>
                  <a:pt x="303098" y="98844"/>
                </a:lnTo>
                <a:close/>
              </a:path>
              <a:path w="518160" h="642619">
                <a:moveTo>
                  <a:pt x="172948" y="95669"/>
                </a:moveTo>
                <a:lnTo>
                  <a:pt x="170599" y="99098"/>
                </a:lnTo>
                <a:lnTo>
                  <a:pt x="169786" y="103035"/>
                </a:lnTo>
                <a:lnTo>
                  <a:pt x="172783" y="109639"/>
                </a:lnTo>
                <a:lnTo>
                  <a:pt x="176098" y="111671"/>
                </a:lnTo>
                <a:lnTo>
                  <a:pt x="180403" y="112179"/>
                </a:lnTo>
                <a:lnTo>
                  <a:pt x="182867" y="108750"/>
                </a:lnTo>
                <a:lnTo>
                  <a:pt x="183654" y="104813"/>
                </a:lnTo>
                <a:lnTo>
                  <a:pt x="182130" y="101511"/>
                </a:lnTo>
                <a:lnTo>
                  <a:pt x="180733" y="98209"/>
                </a:lnTo>
                <a:lnTo>
                  <a:pt x="177266" y="96177"/>
                </a:lnTo>
                <a:lnTo>
                  <a:pt x="172948" y="95669"/>
                </a:lnTo>
                <a:close/>
              </a:path>
              <a:path w="518160" h="642619">
                <a:moveTo>
                  <a:pt x="344551" y="95669"/>
                </a:moveTo>
                <a:lnTo>
                  <a:pt x="340347" y="96177"/>
                </a:lnTo>
                <a:lnTo>
                  <a:pt x="336981" y="98209"/>
                </a:lnTo>
                <a:lnTo>
                  <a:pt x="335283" y="101765"/>
                </a:lnTo>
                <a:lnTo>
                  <a:pt x="333959" y="104813"/>
                </a:lnTo>
                <a:lnTo>
                  <a:pt x="334810" y="108750"/>
                </a:lnTo>
                <a:lnTo>
                  <a:pt x="337172" y="112179"/>
                </a:lnTo>
                <a:lnTo>
                  <a:pt x="341350" y="111671"/>
                </a:lnTo>
                <a:lnTo>
                  <a:pt x="344792" y="109639"/>
                </a:lnTo>
                <a:lnTo>
                  <a:pt x="347802" y="103035"/>
                </a:lnTo>
                <a:lnTo>
                  <a:pt x="347027" y="99098"/>
                </a:lnTo>
                <a:lnTo>
                  <a:pt x="344551" y="95669"/>
                </a:lnTo>
                <a:close/>
              </a:path>
              <a:path w="518160" h="642619">
                <a:moveTo>
                  <a:pt x="225755" y="96177"/>
                </a:moveTo>
                <a:lnTo>
                  <a:pt x="221919" y="97320"/>
                </a:lnTo>
                <a:lnTo>
                  <a:pt x="218864" y="99826"/>
                </a:lnTo>
                <a:lnTo>
                  <a:pt x="218694" y="99987"/>
                </a:lnTo>
                <a:lnTo>
                  <a:pt x="219722" y="104305"/>
                </a:lnTo>
                <a:lnTo>
                  <a:pt x="222008" y="107480"/>
                </a:lnTo>
                <a:lnTo>
                  <a:pt x="225564" y="108496"/>
                </a:lnTo>
                <a:lnTo>
                  <a:pt x="228955" y="109639"/>
                </a:lnTo>
                <a:lnTo>
                  <a:pt x="232727" y="108369"/>
                </a:lnTo>
                <a:lnTo>
                  <a:pt x="235953" y="105702"/>
                </a:lnTo>
                <a:lnTo>
                  <a:pt x="234988" y="101511"/>
                </a:lnTo>
                <a:lnTo>
                  <a:pt x="232613" y="98336"/>
                </a:lnTo>
                <a:lnTo>
                  <a:pt x="229184" y="97066"/>
                </a:lnTo>
                <a:lnTo>
                  <a:pt x="225755" y="96177"/>
                </a:lnTo>
                <a:close/>
              </a:path>
              <a:path w="518160" h="642619">
                <a:moveTo>
                  <a:pt x="291858" y="96177"/>
                </a:moveTo>
                <a:lnTo>
                  <a:pt x="288493" y="97066"/>
                </a:lnTo>
                <a:lnTo>
                  <a:pt x="284949" y="98336"/>
                </a:lnTo>
                <a:lnTo>
                  <a:pt x="282651" y="101511"/>
                </a:lnTo>
                <a:lnTo>
                  <a:pt x="281546" y="105702"/>
                </a:lnTo>
                <a:lnTo>
                  <a:pt x="284911" y="108369"/>
                </a:lnTo>
                <a:lnTo>
                  <a:pt x="288734" y="109639"/>
                </a:lnTo>
                <a:lnTo>
                  <a:pt x="292074" y="108496"/>
                </a:lnTo>
                <a:lnTo>
                  <a:pt x="295630" y="107480"/>
                </a:lnTo>
                <a:lnTo>
                  <a:pt x="298005" y="104305"/>
                </a:lnTo>
                <a:lnTo>
                  <a:pt x="298950" y="99980"/>
                </a:lnTo>
                <a:lnTo>
                  <a:pt x="295706" y="97320"/>
                </a:lnTo>
                <a:lnTo>
                  <a:pt x="291858" y="96177"/>
                </a:lnTo>
                <a:close/>
              </a:path>
              <a:path w="518160" h="642619">
                <a:moveTo>
                  <a:pt x="251485" y="93510"/>
                </a:moveTo>
                <a:lnTo>
                  <a:pt x="245262" y="97066"/>
                </a:lnTo>
                <a:lnTo>
                  <a:pt x="243624" y="100622"/>
                </a:lnTo>
                <a:lnTo>
                  <a:pt x="243446" y="105067"/>
                </a:lnTo>
                <a:lnTo>
                  <a:pt x="247256" y="106972"/>
                </a:lnTo>
                <a:lnTo>
                  <a:pt x="251218" y="107480"/>
                </a:lnTo>
                <a:lnTo>
                  <a:pt x="254292" y="105575"/>
                </a:lnTo>
                <a:lnTo>
                  <a:pt x="257441" y="103797"/>
                </a:lnTo>
                <a:lnTo>
                  <a:pt x="259105" y="99987"/>
                </a:lnTo>
                <a:lnTo>
                  <a:pt x="259270" y="95923"/>
                </a:lnTo>
                <a:lnTo>
                  <a:pt x="255498" y="93891"/>
                </a:lnTo>
                <a:lnTo>
                  <a:pt x="251485" y="93510"/>
                </a:lnTo>
                <a:close/>
              </a:path>
              <a:path w="518160" h="642619">
                <a:moveTo>
                  <a:pt x="266903" y="93510"/>
                </a:moveTo>
                <a:lnTo>
                  <a:pt x="263004" y="93891"/>
                </a:lnTo>
                <a:lnTo>
                  <a:pt x="259270" y="95923"/>
                </a:lnTo>
                <a:lnTo>
                  <a:pt x="259448" y="99987"/>
                </a:lnTo>
                <a:lnTo>
                  <a:pt x="261112" y="103797"/>
                </a:lnTo>
                <a:lnTo>
                  <a:pt x="264198" y="105575"/>
                </a:lnTo>
                <a:lnTo>
                  <a:pt x="267271" y="107480"/>
                </a:lnTo>
                <a:lnTo>
                  <a:pt x="271284" y="106972"/>
                </a:lnTo>
                <a:lnTo>
                  <a:pt x="275069" y="105067"/>
                </a:lnTo>
                <a:lnTo>
                  <a:pt x="274891" y="100622"/>
                </a:lnTo>
                <a:lnTo>
                  <a:pt x="273240" y="97066"/>
                </a:lnTo>
                <a:lnTo>
                  <a:pt x="270129" y="95288"/>
                </a:lnTo>
                <a:lnTo>
                  <a:pt x="266903" y="93510"/>
                </a:lnTo>
                <a:close/>
              </a:path>
              <a:path w="518160" h="642619">
                <a:moveTo>
                  <a:pt x="218676" y="99980"/>
                </a:moveTo>
                <a:close/>
              </a:path>
              <a:path w="518160" h="642619">
                <a:moveTo>
                  <a:pt x="302869" y="82207"/>
                </a:moveTo>
                <a:lnTo>
                  <a:pt x="298691" y="83604"/>
                </a:lnTo>
                <a:lnTo>
                  <a:pt x="295833" y="86271"/>
                </a:lnTo>
                <a:lnTo>
                  <a:pt x="294996" y="90335"/>
                </a:lnTo>
                <a:lnTo>
                  <a:pt x="294259" y="93510"/>
                </a:lnTo>
                <a:lnTo>
                  <a:pt x="295884" y="97066"/>
                </a:lnTo>
                <a:lnTo>
                  <a:pt x="298958" y="99987"/>
                </a:lnTo>
                <a:lnTo>
                  <a:pt x="302983" y="98590"/>
                </a:lnTo>
                <a:lnTo>
                  <a:pt x="305879" y="95923"/>
                </a:lnTo>
                <a:lnTo>
                  <a:pt x="307327" y="88938"/>
                </a:lnTo>
                <a:lnTo>
                  <a:pt x="305854" y="85255"/>
                </a:lnTo>
                <a:lnTo>
                  <a:pt x="302869" y="82207"/>
                </a:lnTo>
                <a:close/>
              </a:path>
              <a:path w="518160" h="642619">
                <a:moveTo>
                  <a:pt x="214947" y="82207"/>
                </a:moveTo>
                <a:lnTo>
                  <a:pt x="211747" y="85255"/>
                </a:lnTo>
                <a:lnTo>
                  <a:pt x="210261" y="88938"/>
                </a:lnTo>
                <a:lnTo>
                  <a:pt x="211747" y="95923"/>
                </a:lnTo>
                <a:lnTo>
                  <a:pt x="214680" y="98590"/>
                </a:lnTo>
                <a:lnTo>
                  <a:pt x="218676" y="99980"/>
                </a:lnTo>
                <a:lnTo>
                  <a:pt x="218864" y="99826"/>
                </a:lnTo>
                <a:lnTo>
                  <a:pt x="221792" y="97066"/>
                </a:lnTo>
                <a:lnTo>
                  <a:pt x="223342" y="93510"/>
                </a:lnTo>
                <a:lnTo>
                  <a:pt x="222554" y="89954"/>
                </a:lnTo>
                <a:lnTo>
                  <a:pt x="221856" y="86271"/>
                </a:lnTo>
                <a:lnTo>
                  <a:pt x="219011" y="83604"/>
                </a:lnTo>
                <a:lnTo>
                  <a:pt x="214947" y="82207"/>
                </a:lnTo>
                <a:close/>
              </a:path>
              <a:path w="518160" h="642619">
                <a:moveTo>
                  <a:pt x="259270" y="77635"/>
                </a:moveTo>
                <a:lnTo>
                  <a:pt x="255612" y="79921"/>
                </a:lnTo>
                <a:lnTo>
                  <a:pt x="253288" y="83096"/>
                </a:lnTo>
                <a:lnTo>
                  <a:pt x="253288" y="90335"/>
                </a:lnTo>
                <a:lnTo>
                  <a:pt x="255612" y="93510"/>
                </a:lnTo>
                <a:lnTo>
                  <a:pt x="259270" y="95923"/>
                </a:lnTo>
                <a:lnTo>
                  <a:pt x="262890" y="93510"/>
                </a:lnTo>
                <a:lnTo>
                  <a:pt x="265252" y="90335"/>
                </a:lnTo>
                <a:lnTo>
                  <a:pt x="265252" y="83096"/>
                </a:lnTo>
                <a:lnTo>
                  <a:pt x="262890" y="79921"/>
                </a:lnTo>
                <a:lnTo>
                  <a:pt x="259270" y="77635"/>
                </a:lnTo>
                <a:close/>
              </a:path>
              <a:path w="518160" h="642619">
                <a:moveTo>
                  <a:pt x="198348" y="39535"/>
                </a:moveTo>
                <a:lnTo>
                  <a:pt x="193090" y="39535"/>
                </a:lnTo>
                <a:lnTo>
                  <a:pt x="178484" y="41948"/>
                </a:lnTo>
                <a:lnTo>
                  <a:pt x="166582" y="48679"/>
                </a:lnTo>
                <a:lnTo>
                  <a:pt x="158572" y="58839"/>
                </a:lnTo>
                <a:lnTo>
                  <a:pt x="155668" y="71031"/>
                </a:lnTo>
                <a:lnTo>
                  <a:pt x="155701" y="79667"/>
                </a:lnTo>
                <a:lnTo>
                  <a:pt x="159423" y="87160"/>
                </a:lnTo>
                <a:lnTo>
                  <a:pt x="165836" y="92875"/>
                </a:lnTo>
                <a:lnTo>
                  <a:pt x="175971" y="82842"/>
                </a:lnTo>
                <a:lnTo>
                  <a:pt x="172288" y="79667"/>
                </a:lnTo>
                <a:lnTo>
                  <a:pt x="169976" y="75603"/>
                </a:lnTo>
                <a:lnTo>
                  <a:pt x="169976" y="71031"/>
                </a:lnTo>
                <a:lnTo>
                  <a:pt x="171779" y="64427"/>
                </a:lnTo>
                <a:lnTo>
                  <a:pt x="176709" y="58966"/>
                </a:lnTo>
                <a:lnTo>
                  <a:pt x="184051" y="55156"/>
                </a:lnTo>
                <a:lnTo>
                  <a:pt x="193090" y="53886"/>
                </a:lnTo>
                <a:lnTo>
                  <a:pt x="217432" y="53886"/>
                </a:lnTo>
                <a:lnTo>
                  <a:pt x="222018" y="48679"/>
                </a:lnTo>
                <a:lnTo>
                  <a:pt x="229306" y="44996"/>
                </a:lnTo>
                <a:lnTo>
                  <a:pt x="238213" y="43726"/>
                </a:lnTo>
                <a:lnTo>
                  <a:pt x="342662" y="43726"/>
                </a:lnTo>
                <a:lnTo>
                  <a:pt x="339968" y="42202"/>
                </a:lnTo>
                <a:lnTo>
                  <a:pt x="208203" y="42202"/>
                </a:lnTo>
                <a:lnTo>
                  <a:pt x="203530" y="40424"/>
                </a:lnTo>
                <a:lnTo>
                  <a:pt x="198348" y="39535"/>
                </a:lnTo>
                <a:close/>
              </a:path>
              <a:path w="518160" h="642619">
                <a:moveTo>
                  <a:pt x="355528" y="53886"/>
                </a:moveTo>
                <a:lnTo>
                  <a:pt x="324954" y="53886"/>
                </a:lnTo>
                <a:lnTo>
                  <a:pt x="333907" y="55156"/>
                </a:lnTo>
                <a:lnTo>
                  <a:pt x="341231" y="58966"/>
                </a:lnTo>
                <a:lnTo>
                  <a:pt x="346177" y="64427"/>
                </a:lnTo>
                <a:lnTo>
                  <a:pt x="347992" y="71031"/>
                </a:lnTo>
                <a:lnTo>
                  <a:pt x="347992" y="75603"/>
                </a:lnTo>
                <a:lnTo>
                  <a:pt x="345681" y="79667"/>
                </a:lnTo>
                <a:lnTo>
                  <a:pt x="341985" y="82842"/>
                </a:lnTo>
                <a:lnTo>
                  <a:pt x="352056" y="92875"/>
                </a:lnTo>
                <a:lnTo>
                  <a:pt x="358343" y="87160"/>
                </a:lnTo>
                <a:lnTo>
                  <a:pt x="362314" y="79667"/>
                </a:lnTo>
                <a:lnTo>
                  <a:pt x="362351" y="71031"/>
                </a:lnTo>
                <a:lnTo>
                  <a:pt x="359439" y="58839"/>
                </a:lnTo>
                <a:lnTo>
                  <a:pt x="355528" y="53886"/>
                </a:lnTo>
                <a:close/>
              </a:path>
              <a:path w="518160" h="642619">
                <a:moveTo>
                  <a:pt x="217432" y="53886"/>
                </a:moveTo>
                <a:lnTo>
                  <a:pt x="195999" y="53886"/>
                </a:lnTo>
                <a:lnTo>
                  <a:pt x="198805" y="54267"/>
                </a:lnTo>
                <a:lnTo>
                  <a:pt x="201637" y="55156"/>
                </a:lnTo>
                <a:lnTo>
                  <a:pt x="201104" y="57061"/>
                </a:lnTo>
                <a:lnTo>
                  <a:pt x="200938" y="58839"/>
                </a:lnTo>
                <a:lnTo>
                  <a:pt x="200926" y="67221"/>
                </a:lnTo>
                <a:lnTo>
                  <a:pt x="202996" y="73190"/>
                </a:lnTo>
                <a:lnTo>
                  <a:pt x="206743" y="78143"/>
                </a:lnTo>
                <a:lnTo>
                  <a:pt x="217093" y="67729"/>
                </a:lnTo>
                <a:lnTo>
                  <a:pt x="215976" y="65570"/>
                </a:lnTo>
                <a:lnTo>
                  <a:pt x="215290" y="63284"/>
                </a:lnTo>
                <a:lnTo>
                  <a:pt x="215290" y="60998"/>
                </a:lnTo>
                <a:lnTo>
                  <a:pt x="217096" y="54267"/>
                </a:lnTo>
                <a:lnTo>
                  <a:pt x="217432" y="53886"/>
                </a:lnTo>
                <a:close/>
              </a:path>
              <a:path w="518160" h="642619">
                <a:moveTo>
                  <a:pt x="342662" y="43726"/>
                </a:moveTo>
                <a:lnTo>
                  <a:pt x="279615" y="43726"/>
                </a:lnTo>
                <a:lnTo>
                  <a:pt x="288596" y="44996"/>
                </a:lnTo>
                <a:lnTo>
                  <a:pt x="295908" y="48679"/>
                </a:lnTo>
                <a:lnTo>
                  <a:pt x="300827" y="54267"/>
                </a:lnTo>
                <a:lnTo>
                  <a:pt x="302628" y="60998"/>
                </a:lnTo>
                <a:lnTo>
                  <a:pt x="302628" y="63284"/>
                </a:lnTo>
                <a:lnTo>
                  <a:pt x="302044" y="65570"/>
                </a:lnTo>
                <a:lnTo>
                  <a:pt x="300799" y="67729"/>
                </a:lnTo>
                <a:lnTo>
                  <a:pt x="311073" y="78143"/>
                </a:lnTo>
                <a:lnTo>
                  <a:pt x="314871" y="73190"/>
                </a:lnTo>
                <a:lnTo>
                  <a:pt x="316966" y="67221"/>
                </a:lnTo>
                <a:lnTo>
                  <a:pt x="316953" y="58839"/>
                </a:lnTo>
                <a:lnTo>
                  <a:pt x="316763" y="57061"/>
                </a:lnTo>
                <a:lnTo>
                  <a:pt x="316382" y="55156"/>
                </a:lnTo>
                <a:lnTo>
                  <a:pt x="319087" y="54267"/>
                </a:lnTo>
                <a:lnTo>
                  <a:pt x="321906" y="53886"/>
                </a:lnTo>
                <a:lnTo>
                  <a:pt x="355528" y="53886"/>
                </a:lnTo>
                <a:lnTo>
                  <a:pt x="351416" y="48679"/>
                </a:lnTo>
                <a:lnTo>
                  <a:pt x="342662" y="43726"/>
                </a:lnTo>
                <a:close/>
              </a:path>
              <a:path w="518160" h="642619">
                <a:moveTo>
                  <a:pt x="274789" y="43726"/>
                </a:moveTo>
                <a:lnTo>
                  <a:pt x="243446" y="43726"/>
                </a:lnTo>
                <a:lnTo>
                  <a:pt x="248259" y="44996"/>
                </a:lnTo>
                <a:lnTo>
                  <a:pt x="252031" y="47155"/>
                </a:lnTo>
                <a:lnTo>
                  <a:pt x="252031" y="67602"/>
                </a:lnTo>
                <a:lnTo>
                  <a:pt x="266458" y="67602"/>
                </a:lnTo>
                <a:lnTo>
                  <a:pt x="266458" y="46774"/>
                </a:lnTo>
                <a:lnTo>
                  <a:pt x="270205" y="44869"/>
                </a:lnTo>
                <a:lnTo>
                  <a:pt x="274789" y="43726"/>
                </a:lnTo>
                <a:close/>
              </a:path>
              <a:path w="518160" h="642619">
                <a:moveTo>
                  <a:pt x="245922" y="29375"/>
                </a:moveTo>
                <a:lnTo>
                  <a:pt x="238302" y="29375"/>
                </a:lnTo>
                <a:lnTo>
                  <a:pt x="229335" y="30264"/>
                </a:lnTo>
                <a:lnTo>
                  <a:pt x="221148" y="32804"/>
                </a:lnTo>
                <a:lnTo>
                  <a:pt x="214014" y="36868"/>
                </a:lnTo>
                <a:lnTo>
                  <a:pt x="208203" y="42202"/>
                </a:lnTo>
                <a:lnTo>
                  <a:pt x="309740" y="42202"/>
                </a:lnTo>
                <a:lnTo>
                  <a:pt x="303927" y="36868"/>
                </a:lnTo>
                <a:lnTo>
                  <a:pt x="299916" y="34582"/>
                </a:lnTo>
                <a:lnTo>
                  <a:pt x="258927" y="34582"/>
                </a:lnTo>
                <a:lnTo>
                  <a:pt x="253009" y="31280"/>
                </a:lnTo>
                <a:lnTo>
                  <a:pt x="245922" y="29375"/>
                </a:lnTo>
                <a:close/>
              </a:path>
              <a:path w="518160" h="642619">
                <a:moveTo>
                  <a:pt x="324954" y="39535"/>
                </a:moveTo>
                <a:lnTo>
                  <a:pt x="319506" y="39535"/>
                </a:lnTo>
                <a:lnTo>
                  <a:pt x="314401" y="40424"/>
                </a:lnTo>
                <a:lnTo>
                  <a:pt x="309740" y="42202"/>
                </a:lnTo>
                <a:lnTo>
                  <a:pt x="339968" y="42202"/>
                </a:lnTo>
                <a:lnTo>
                  <a:pt x="339520" y="41948"/>
                </a:lnTo>
                <a:lnTo>
                  <a:pt x="324954" y="39535"/>
                </a:lnTo>
                <a:close/>
              </a:path>
              <a:path w="518160" h="642619">
                <a:moveTo>
                  <a:pt x="279615" y="29375"/>
                </a:moveTo>
                <a:lnTo>
                  <a:pt x="272084" y="29375"/>
                </a:lnTo>
                <a:lnTo>
                  <a:pt x="264934" y="31280"/>
                </a:lnTo>
                <a:lnTo>
                  <a:pt x="258927" y="34582"/>
                </a:lnTo>
                <a:lnTo>
                  <a:pt x="299916" y="34582"/>
                </a:lnTo>
                <a:lnTo>
                  <a:pt x="296797" y="32804"/>
                </a:lnTo>
                <a:lnTo>
                  <a:pt x="288607" y="30264"/>
                </a:lnTo>
                <a:lnTo>
                  <a:pt x="279615" y="29375"/>
                </a:lnTo>
                <a:close/>
              </a:path>
              <a:path w="518160" h="642619">
                <a:moveTo>
                  <a:pt x="264439" y="0"/>
                </a:moveTo>
                <a:lnTo>
                  <a:pt x="253669" y="0"/>
                </a:lnTo>
                <a:lnTo>
                  <a:pt x="249364" y="4305"/>
                </a:lnTo>
                <a:lnTo>
                  <a:pt x="249364" y="15100"/>
                </a:lnTo>
                <a:lnTo>
                  <a:pt x="253669" y="19443"/>
                </a:lnTo>
                <a:lnTo>
                  <a:pt x="264439" y="19443"/>
                </a:lnTo>
                <a:lnTo>
                  <a:pt x="268833" y="15100"/>
                </a:lnTo>
                <a:lnTo>
                  <a:pt x="268833" y="4305"/>
                </a:lnTo>
                <a:lnTo>
                  <a:pt x="2644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36448" y="5003320"/>
            <a:ext cx="4777740" cy="1059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EF3649"/>
                </a:solidFill>
                <a:latin typeface="Akkurat-Bold"/>
                <a:cs typeface="Akkurat-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8172" y="3836733"/>
            <a:ext cx="11127105" cy="11009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203573" y="15513749"/>
            <a:ext cx="3956304" cy="834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18172" y="15513749"/>
            <a:ext cx="2843593" cy="834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901684" y="15513749"/>
            <a:ext cx="2843593" cy="834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2930" y="15333126"/>
            <a:ext cx="29432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31F20"/>
                </a:solidFill>
                <a:latin typeface="Akkurat"/>
                <a:cs typeface="Akkurat"/>
              </a:rPr>
              <a:t>Barcelona, 20 de desembre de</a:t>
            </a:r>
            <a:r>
              <a:rPr dirty="0" sz="1400" spc="-95">
                <a:solidFill>
                  <a:srgbClr val="231F20"/>
                </a:solidFill>
                <a:latin typeface="Akkurat"/>
                <a:cs typeface="Akkurat"/>
              </a:rPr>
              <a:t> </a:t>
            </a:r>
            <a:r>
              <a:rPr dirty="0" sz="1400">
                <a:solidFill>
                  <a:srgbClr val="231F20"/>
                </a:solidFill>
                <a:latin typeface="Akkurat"/>
                <a:cs typeface="Akkurat"/>
              </a:rPr>
              <a:t>2011</a:t>
            </a:r>
            <a:endParaRPr sz="1400">
              <a:latin typeface="Akkurat"/>
              <a:cs typeface="Akku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2930" y="14189161"/>
            <a:ext cx="218440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31F20"/>
                </a:solidFill>
                <a:latin typeface="Akkurat"/>
                <a:cs typeface="Akkurat"/>
              </a:rPr>
              <a:t>L’Alcaldessa</a:t>
            </a:r>
            <a:r>
              <a:rPr dirty="0" sz="1400" spc="-50">
                <a:solidFill>
                  <a:srgbClr val="231F20"/>
                </a:solidFill>
                <a:latin typeface="Akkurat"/>
                <a:cs typeface="Akkurat"/>
              </a:rPr>
              <a:t> </a:t>
            </a:r>
            <a:r>
              <a:rPr dirty="0" sz="1400">
                <a:solidFill>
                  <a:srgbClr val="231F20"/>
                </a:solidFill>
                <a:latin typeface="Akkurat"/>
                <a:cs typeface="Akkurat"/>
              </a:rPr>
              <a:t>de</a:t>
            </a:r>
            <a:r>
              <a:rPr dirty="0" sz="1400" spc="-50">
                <a:solidFill>
                  <a:srgbClr val="231F20"/>
                </a:solidFill>
                <a:latin typeface="Akkurat"/>
                <a:cs typeface="Akkurat"/>
              </a:rPr>
              <a:t> </a:t>
            </a:r>
            <a:r>
              <a:rPr dirty="0" sz="1400">
                <a:solidFill>
                  <a:srgbClr val="231F20"/>
                </a:solidFill>
                <a:latin typeface="Akkurat"/>
                <a:cs typeface="Akkurat"/>
              </a:rPr>
              <a:t>Barcelona  Ada</a:t>
            </a:r>
            <a:r>
              <a:rPr dirty="0" sz="1400" spc="-5">
                <a:solidFill>
                  <a:srgbClr val="231F20"/>
                </a:solidFill>
                <a:latin typeface="Akkurat"/>
                <a:cs typeface="Akkurat"/>
              </a:rPr>
              <a:t> </a:t>
            </a:r>
            <a:r>
              <a:rPr dirty="0" sz="1400">
                <a:solidFill>
                  <a:srgbClr val="231F20"/>
                </a:solidFill>
                <a:latin typeface="Akkurat"/>
                <a:cs typeface="Akkurat"/>
              </a:rPr>
              <a:t>Colau</a:t>
            </a:r>
            <a:endParaRPr sz="1400">
              <a:latin typeface="Akkurat"/>
              <a:cs typeface="Akku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24098" y="14189161"/>
            <a:ext cx="1917064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31F20"/>
                </a:solidFill>
                <a:latin typeface="Akkurat"/>
                <a:cs typeface="Akkurat"/>
              </a:rPr>
              <a:t>El Secretari General  Nom Cognom i</a:t>
            </a:r>
            <a:r>
              <a:rPr dirty="0" sz="1400" spc="-100">
                <a:solidFill>
                  <a:srgbClr val="231F20"/>
                </a:solidFill>
                <a:latin typeface="Akkurat"/>
                <a:cs typeface="Akkurat"/>
              </a:rPr>
              <a:t> </a:t>
            </a:r>
            <a:r>
              <a:rPr dirty="0" sz="1400">
                <a:solidFill>
                  <a:srgbClr val="231F20"/>
                </a:solidFill>
                <a:latin typeface="Akkurat"/>
                <a:cs typeface="Akkurat"/>
              </a:rPr>
              <a:t>Cognom</a:t>
            </a:r>
            <a:endParaRPr sz="1400">
              <a:latin typeface="Akkurat"/>
              <a:cs typeface="Akku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7742" y="5080158"/>
            <a:ext cx="3239135" cy="1854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751205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solidFill>
                  <a:srgbClr val="231F20"/>
                </a:solidFill>
                <a:latin typeface="Akkurat-Bold"/>
                <a:cs typeface="Akkurat-Bold"/>
              </a:rPr>
              <a:t>El jurat del Premi</a:t>
            </a:r>
            <a:r>
              <a:rPr dirty="0" sz="1500" spc="-100">
                <a:solidFill>
                  <a:srgbClr val="231F20"/>
                </a:solidFill>
                <a:latin typeface="Akkurat-Bold"/>
                <a:cs typeface="Akkurat-Bold"/>
              </a:rPr>
              <a:t> </a:t>
            </a:r>
            <a:r>
              <a:rPr dirty="0" sz="1500">
                <a:solidFill>
                  <a:srgbClr val="231F20"/>
                </a:solidFill>
                <a:latin typeface="Akkurat-Bold"/>
                <a:cs typeface="Akkurat-Bold"/>
              </a:rPr>
              <a:t>Barcelona  Solidaritat atorga</a:t>
            </a:r>
            <a:r>
              <a:rPr dirty="0" sz="1500" spc="-15">
                <a:solidFill>
                  <a:srgbClr val="231F20"/>
                </a:solidFill>
                <a:latin typeface="Akkurat-Bold"/>
                <a:cs typeface="Akkurat-Bold"/>
              </a:rPr>
              <a:t> </a:t>
            </a:r>
            <a:r>
              <a:rPr dirty="0" sz="1500">
                <a:solidFill>
                  <a:srgbClr val="231F20"/>
                </a:solidFill>
                <a:latin typeface="Akkurat-Bold"/>
                <a:cs typeface="Akkurat-Bold"/>
              </a:rPr>
              <a:t>el</a:t>
            </a:r>
            <a:endParaRPr sz="1500">
              <a:latin typeface="Akkurat-Bold"/>
              <a:cs typeface="Akkurat-Bold"/>
            </a:endParaRPr>
          </a:p>
          <a:p>
            <a:pPr marL="12700" marR="220345">
              <a:lnSpc>
                <a:spcPct val="100000"/>
              </a:lnSpc>
            </a:pPr>
            <a:r>
              <a:rPr dirty="0" sz="1500">
                <a:solidFill>
                  <a:srgbClr val="231F20"/>
                </a:solidFill>
                <a:latin typeface="Akkurat-Bold"/>
                <a:cs typeface="Akkurat-Bold"/>
              </a:rPr>
              <a:t>Premi a la millor Iniciativa,  </a:t>
            </a:r>
            <a:r>
              <a:rPr dirty="0" sz="1500">
                <a:solidFill>
                  <a:srgbClr val="231F20"/>
                </a:solidFill>
                <a:latin typeface="Akkurat-Light"/>
                <a:cs typeface="Akkurat-Light"/>
              </a:rPr>
              <a:t>realitzada a la ciutat de</a:t>
            </a:r>
            <a:r>
              <a:rPr dirty="0" sz="1500" spc="-100">
                <a:solidFill>
                  <a:srgbClr val="231F20"/>
                </a:solidFill>
                <a:latin typeface="Akkurat-Light"/>
                <a:cs typeface="Akkurat-Light"/>
              </a:rPr>
              <a:t> </a:t>
            </a:r>
            <a:r>
              <a:rPr dirty="0" sz="1500">
                <a:solidFill>
                  <a:srgbClr val="231F20"/>
                </a:solidFill>
                <a:latin typeface="Akkurat-Light"/>
                <a:cs typeface="Akkurat-Light"/>
              </a:rPr>
              <a:t>Barcelona,  de sensibilització ciutadana  adreçada a la infància en el</a:t>
            </a:r>
            <a:r>
              <a:rPr dirty="0" sz="1500" spc="-70">
                <a:solidFill>
                  <a:srgbClr val="231F20"/>
                </a:solidFill>
                <a:latin typeface="Akkurat-Light"/>
                <a:cs typeface="Akkurat-Light"/>
              </a:rPr>
              <a:t> </a:t>
            </a:r>
            <a:r>
              <a:rPr dirty="0" sz="1500">
                <a:solidFill>
                  <a:srgbClr val="231F20"/>
                </a:solidFill>
                <a:latin typeface="Akkurat-Light"/>
                <a:cs typeface="Akkurat-Light"/>
              </a:rPr>
              <a:t>camp</a:t>
            </a:r>
            <a:endParaRPr sz="1500">
              <a:latin typeface="Akkurat-Light"/>
              <a:cs typeface="Akkurat-Light"/>
            </a:endParaRPr>
          </a:p>
          <a:p>
            <a:pPr marL="12700" marR="5080">
              <a:lnSpc>
                <a:spcPct val="100000"/>
              </a:lnSpc>
            </a:pPr>
            <a:r>
              <a:rPr dirty="0" sz="1500">
                <a:solidFill>
                  <a:srgbClr val="231F20"/>
                </a:solidFill>
                <a:latin typeface="Akkurat-Light"/>
                <a:cs typeface="Akkurat-Light"/>
              </a:rPr>
              <a:t>de l’educació per la pau, la</a:t>
            </a:r>
            <a:r>
              <a:rPr dirty="0" sz="1500" spc="-100">
                <a:solidFill>
                  <a:srgbClr val="231F20"/>
                </a:solidFill>
                <a:latin typeface="Akkurat-Light"/>
                <a:cs typeface="Akkurat-Light"/>
              </a:rPr>
              <a:t> </a:t>
            </a:r>
            <a:r>
              <a:rPr dirty="0" sz="1500">
                <a:solidFill>
                  <a:srgbClr val="231F20"/>
                </a:solidFill>
                <a:latin typeface="Akkurat-Light"/>
                <a:cs typeface="Akkurat-Light"/>
              </a:rPr>
              <a:t>solidaritat  i el desenvolupament</a:t>
            </a:r>
            <a:r>
              <a:rPr dirty="0" sz="1500" spc="-10">
                <a:solidFill>
                  <a:srgbClr val="231F20"/>
                </a:solidFill>
                <a:latin typeface="Akkurat-Light"/>
                <a:cs typeface="Akkurat-Light"/>
              </a:rPr>
              <a:t> </a:t>
            </a:r>
            <a:r>
              <a:rPr dirty="0" sz="1500">
                <a:solidFill>
                  <a:srgbClr val="231F20"/>
                </a:solidFill>
                <a:latin typeface="Akkurat-Light"/>
                <a:cs typeface="Akkurat-Light"/>
              </a:rPr>
              <a:t>a:</a:t>
            </a:r>
            <a:endParaRPr sz="1500">
              <a:latin typeface="Akkurat-Light"/>
              <a:cs typeface="Akkurat-Ligh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143490" y="4844445"/>
            <a:ext cx="3596004" cy="0"/>
          </a:xfrm>
          <a:custGeom>
            <a:avLst/>
            <a:gdLst/>
            <a:ahLst/>
            <a:cxnLst/>
            <a:rect l="l" t="t" r="r" b="b"/>
            <a:pathLst>
              <a:path w="3596004" h="0">
                <a:moveTo>
                  <a:pt x="0" y="0"/>
                </a:moveTo>
                <a:lnTo>
                  <a:pt x="3595611" y="0"/>
                </a:lnTo>
              </a:path>
            </a:pathLst>
          </a:custGeom>
          <a:ln w="37401">
            <a:solidFill>
              <a:srgbClr val="231F2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4070"/>
              </a:lnSpc>
              <a:spcBef>
                <a:spcPts val="100"/>
              </a:spcBef>
            </a:pPr>
            <a:r>
              <a:rPr dirty="0"/>
              <a:t>Nom Cognom i</a:t>
            </a:r>
            <a:r>
              <a:rPr dirty="0" spc="-100"/>
              <a:t> </a:t>
            </a:r>
            <a:r>
              <a:rPr dirty="0"/>
              <a:t>Cognom</a:t>
            </a:r>
          </a:p>
          <a:p>
            <a:pPr marL="12700">
              <a:lnSpc>
                <a:spcPts val="4070"/>
              </a:lnSpc>
            </a:pPr>
            <a:r>
              <a:rPr dirty="0">
                <a:solidFill>
                  <a:srgbClr val="231F20"/>
                </a:solidFill>
                <a:latin typeface="Akkurat-Light"/>
                <a:cs typeface="Akkurat-Light"/>
              </a:rPr>
              <a:t>pel</a:t>
            </a:r>
            <a:r>
              <a:rPr dirty="0" spc="-5">
                <a:solidFill>
                  <a:srgbClr val="231F20"/>
                </a:solidFill>
                <a:latin typeface="Akkurat-Light"/>
                <a:cs typeface="Akkurat-Light"/>
              </a:rPr>
              <a:t> </a:t>
            </a:r>
            <a:r>
              <a:rPr dirty="0">
                <a:solidFill>
                  <a:srgbClr val="231F20"/>
                </a:solidFill>
                <a:latin typeface="Akkurat-Light"/>
                <a:cs typeface="Akkurat-Light"/>
              </a:rPr>
              <a:t>projecte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136448" y="6004333"/>
            <a:ext cx="350647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00" b="1" i="1">
                <a:solidFill>
                  <a:srgbClr val="EF3649"/>
                </a:solidFill>
                <a:latin typeface="Akkurat Pro"/>
                <a:cs typeface="Akkurat Pro"/>
              </a:rPr>
              <a:t>Títol del</a:t>
            </a:r>
            <a:r>
              <a:rPr dirty="0" sz="3500" spc="-95" b="1" i="1">
                <a:solidFill>
                  <a:srgbClr val="EF3649"/>
                </a:solidFill>
                <a:latin typeface="Akkurat Pro"/>
                <a:cs typeface="Akkurat Pro"/>
              </a:rPr>
              <a:t> </a:t>
            </a:r>
            <a:r>
              <a:rPr dirty="0" sz="3500" b="1" i="1">
                <a:solidFill>
                  <a:srgbClr val="EF3649"/>
                </a:solidFill>
                <a:latin typeface="Akkurat Pro"/>
                <a:cs typeface="Akkurat Pro"/>
              </a:rPr>
              <a:t>projecte</a:t>
            </a:r>
            <a:endParaRPr sz="3500">
              <a:latin typeface="Akkurat Pro"/>
              <a:cs typeface="Akkurat Pr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56088" y="4844445"/>
            <a:ext cx="6015990" cy="0"/>
          </a:xfrm>
          <a:custGeom>
            <a:avLst/>
            <a:gdLst/>
            <a:ahLst/>
            <a:cxnLst/>
            <a:rect l="l" t="t" r="r" b="b"/>
            <a:pathLst>
              <a:path w="6015990" h="0">
                <a:moveTo>
                  <a:pt x="0" y="0"/>
                </a:moveTo>
                <a:lnTo>
                  <a:pt x="6015685" y="0"/>
                </a:lnTo>
              </a:path>
            </a:pathLst>
          </a:custGeom>
          <a:ln w="37528">
            <a:solidFill>
              <a:srgbClr val="EF364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41904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015292" y="419049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1625904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2015292" y="1625904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 h="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9100" y="0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9100" y="16335247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939092" y="0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939092" y="16335247"/>
            <a:ext cx="0" cy="342900"/>
          </a:xfrm>
          <a:custGeom>
            <a:avLst/>
            <a:gdLst/>
            <a:ahLst/>
            <a:cxnLst/>
            <a:rect l="l" t="t" r="r" b="b"/>
            <a:pathLst>
              <a:path w="0"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33400" y="57099"/>
            <a:ext cx="2286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1596197" y="57099"/>
            <a:ext cx="228600" cy="228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33400" y="16392397"/>
            <a:ext cx="228600" cy="228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1596197" y="16392397"/>
            <a:ext cx="228600" cy="228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7150" y="533349"/>
            <a:ext cx="228600" cy="228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7150" y="15916147"/>
            <a:ext cx="228600" cy="228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072447" y="533349"/>
            <a:ext cx="228600" cy="228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2072447" y="15916147"/>
            <a:ext cx="228600" cy="228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6200" y="7577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6200" y="7577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6200" y="7767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6200" y="7767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76200" y="7958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6200" y="7958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6200" y="8148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6200" y="8148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76200" y="8339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6200" y="8339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6200" y="8529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76200" y="8529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6200" y="8720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6200" y="8720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6200" y="8910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6200" y="8910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2091492" y="7577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2091497" y="7577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2091492" y="7767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EC008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2091497" y="7767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2091492" y="7958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FFF2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2091497" y="7958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2091492" y="8148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2091497" y="8148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2091492" y="8339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2091497" y="8339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2091492" y="8529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2091497" y="8529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2091492" y="8720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3636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2091497" y="87200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2091492" y="8910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2091497" y="8910548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226596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417096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1919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417098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607596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32323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607598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798096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4C4C4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798098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988596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988598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6179096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179098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369596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369598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560096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6560098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750596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750598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941096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941098" y="16411447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0" y="0"/>
                </a:moveTo>
                <a:lnTo>
                  <a:pt x="190500" y="0"/>
                </a:lnTo>
                <a:lnTo>
                  <a:pt x="190500" y="190500"/>
                </a:lnTo>
                <a:lnTo>
                  <a:pt x="0" y="190500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5244" y="55194"/>
            <a:ext cx="232409" cy="23241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2070542" y="16390492"/>
            <a:ext cx="232409" cy="23240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diploma_vertical_bcn</dc:title>
  <dcterms:created xsi:type="dcterms:W3CDTF">2018-02-28T11:03:27Z</dcterms:created>
  <dcterms:modified xsi:type="dcterms:W3CDTF">2018-02-28T11:03:27Z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2018-02-28T00:00:00Z</vt:filetime>
  </property>
  <property fmtid="{D5CDD505-2E9C-101B-9397-08002B2CF9AE}" pid="3" name="Creator">
    <vt:lpwstr>Adobe Illustrator CC 22.0 (Windows)</vt:lpwstr>
  </property>
  <property fmtid="{D5CDD505-2E9C-101B-9397-08002B2CF9AE}" pid="4" name="LastSaved">
    <vt:filetime>2018-02-28T00:00:00Z</vt:filetime>
  </property>
</Properties>
</file>