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969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6992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7514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2414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540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1944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8177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8501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4315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7709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8856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625B-6295-45E8-993B-7DACC74B3869}" type="datetimeFigureOut">
              <a:rPr lang="ca-ES" smtClean="0"/>
              <a:t>21/2/2020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64FED-F995-490C-A0F2-B532B43F505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574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47237" y="6103045"/>
            <a:ext cx="3787804" cy="648778"/>
          </a:xfrm>
          <a:prstGeom prst="rect">
            <a:avLst/>
          </a:prstGeom>
          <a:noFill/>
        </p:spPr>
        <p:txBody>
          <a:bodyPr wrap="square" lIns="93863" tIns="46932" rIns="93863" bIns="46932" rtlCol="0">
            <a:spAutoFit/>
          </a:bodyPr>
          <a:lstStyle/>
          <a:p>
            <a:r>
              <a:rPr lang="ca-ES" dirty="0" smtClean="0"/>
              <a:t>Expedients convocatòria Elements Comuns</a:t>
            </a:r>
            <a:endParaRPr lang="ca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812424" y="6082599"/>
            <a:ext cx="3722776" cy="648778"/>
          </a:xfrm>
          <a:prstGeom prst="rect">
            <a:avLst/>
          </a:prstGeom>
          <a:noFill/>
        </p:spPr>
        <p:txBody>
          <a:bodyPr wrap="square" lIns="93863" tIns="46932" rIns="93863" bIns="46932" rtlCol="0">
            <a:spAutoFit/>
          </a:bodyPr>
          <a:lstStyle/>
          <a:p>
            <a:r>
              <a:rPr lang="ca-ES" smtClean="0"/>
              <a:t>Expedients convocatòria Finques d’Alta Complexitat</a:t>
            </a:r>
            <a:endParaRPr lang="ca-ES"/>
          </a:p>
        </p:txBody>
      </p:sp>
      <p:pic>
        <p:nvPicPr>
          <p:cNvPr id="1026" name="Picture 2" descr="H:\baixades\EEComu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07" y="969959"/>
            <a:ext cx="3787804" cy="497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baixades\FA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424" y="969958"/>
            <a:ext cx="3722776" cy="497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Connector recte 10"/>
          <p:cNvCxnSpPr/>
          <p:nvPr/>
        </p:nvCxnSpPr>
        <p:spPr>
          <a:xfrm>
            <a:off x="4794157" y="6010225"/>
            <a:ext cx="37410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 recte 13"/>
          <p:cNvCxnSpPr/>
          <p:nvPr/>
        </p:nvCxnSpPr>
        <p:spPr>
          <a:xfrm>
            <a:off x="647237" y="6010225"/>
            <a:ext cx="37878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9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Presentació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Company>IMI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Ajuntament de Barcelona</dc:creator>
  <cp:lastModifiedBy>Ajuntament de Barcelona</cp:lastModifiedBy>
  <cp:revision>2</cp:revision>
  <dcterms:created xsi:type="dcterms:W3CDTF">2020-02-20T11:08:22Z</dcterms:created>
  <dcterms:modified xsi:type="dcterms:W3CDTF">2020-02-21T09:03:48Z</dcterms:modified>
</cp:coreProperties>
</file>