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sldIdLst>
    <p:sldId id="355" r:id="rId5"/>
    <p:sldId id="380" r:id="rId6"/>
    <p:sldId id="388" r:id="rId7"/>
    <p:sldId id="392" r:id="rId8"/>
    <p:sldId id="382" r:id="rId9"/>
    <p:sldId id="393" r:id="rId10"/>
    <p:sldId id="390" r:id="rId11"/>
    <p:sldId id="383" r:id="rId12"/>
    <p:sldId id="404" r:id="rId13"/>
    <p:sldId id="403" r:id="rId14"/>
    <p:sldId id="411" r:id="rId15"/>
    <p:sldId id="389" r:id="rId16"/>
    <p:sldId id="414" r:id="rId17"/>
    <p:sldId id="400" r:id="rId18"/>
    <p:sldId id="405" r:id="rId19"/>
    <p:sldId id="406" r:id="rId20"/>
    <p:sldId id="412" r:id="rId21"/>
    <p:sldId id="413" r:id="rId22"/>
    <p:sldId id="417" r:id="rId23"/>
    <p:sldId id="418" r:id="rId24"/>
    <p:sldId id="419" r:id="rId25"/>
    <p:sldId id="420" r:id="rId26"/>
    <p:sldId id="421" r:id="rId27"/>
    <p:sldId id="416" r:id="rId28"/>
  </p:sldIdLst>
  <p:sldSz cx="9144000" cy="6858000" type="screen4x3"/>
  <p:notesSz cx="6797675" cy="9928225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3" autoAdjust="0"/>
    <p:restoredTop sz="94017" autoAdjust="0"/>
  </p:normalViewPr>
  <p:slideViewPr>
    <p:cSldViewPr>
      <p:cViewPr varScale="1">
        <p:scale>
          <a:sx n="100" d="100"/>
          <a:sy n="100" d="100"/>
        </p:scale>
        <p:origin x="19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nia Cuberes" userId="5f1e315c-8761-482c-bcaa-18dbef171eea" providerId="ADAL" clId="{A2C81779-D9B1-4E20-81EA-112B91C75F1C}"/>
    <pc:docChg chg="modSld">
      <pc:chgData name="Sonia Cuberes" userId="5f1e315c-8761-482c-bcaa-18dbef171eea" providerId="ADAL" clId="{A2C81779-D9B1-4E20-81EA-112B91C75F1C}" dt="2022-12-13T15:51:30.171" v="1" actId="207"/>
      <pc:docMkLst>
        <pc:docMk/>
      </pc:docMkLst>
      <pc:sldChg chg="modSp mod">
        <pc:chgData name="Sonia Cuberes" userId="5f1e315c-8761-482c-bcaa-18dbef171eea" providerId="ADAL" clId="{A2C81779-D9B1-4E20-81EA-112B91C75F1C}" dt="2022-12-13T15:51:26.443" v="0" actId="207"/>
        <pc:sldMkLst>
          <pc:docMk/>
          <pc:sldMk cId="822644315" sldId="389"/>
        </pc:sldMkLst>
        <pc:spChg chg="mod">
          <ac:chgData name="Sonia Cuberes" userId="5f1e315c-8761-482c-bcaa-18dbef171eea" providerId="ADAL" clId="{A2C81779-D9B1-4E20-81EA-112B91C75F1C}" dt="2022-12-13T15:51:26.443" v="0" actId="207"/>
          <ac:spMkLst>
            <pc:docMk/>
            <pc:sldMk cId="822644315" sldId="389"/>
            <ac:spMk id="5" creationId="{00000000-0000-0000-0000-000000000000}"/>
          </ac:spMkLst>
        </pc:spChg>
      </pc:sldChg>
      <pc:sldChg chg="modSp mod">
        <pc:chgData name="Sonia Cuberes" userId="5f1e315c-8761-482c-bcaa-18dbef171eea" providerId="ADAL" clId="{A2C81779-D9B1-4E20-81EA-112B91C75F1C}" dt="2022-12-13T15:51:30.171" v="1" actId="207"/>
        <pc:sldMkLst>
          <pc:docMk/>
          <pc:sldMk cId="3122004497" sldId="414"/>
        </pc:sldMkLst>
        <pc:spChg chg="mod">
          <ac:chgData name="Sonia Cuberes" userId="5f1e315c-8761-482c-bcaa-18dbef171eea" providerId="ADAL" clId="{A2C81779-D9B1-4E20-81EA-112B91C75F1C}" dt="2022-12-13T15:51:30.171" v="1" actId="207"/>
          <ac:spMkLst>
            <pc:docMk/>
            <pc:sldMk cId="3122004497" sldId="414"/>
            <ac:spMk id="6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8B5BAC-BE0D-441C-8BDD-BA5FEDA8BA62}" type="doc">
      <dgm:prSet loTypeId="urn:microsoft.com/office/officeart/2005/8/layout/hChevron3" loCatId="process" qsTypeId="urn:microsoft.com/office/officeart/2005/8/quickstyle/simple1" qsCatId="simple" csTypeId="urn:microsoft.com/office/officeart/2005/8/colors/accent2_1" csCatId="accent2" phldr="1"/>
      <dgm:spPr/>
    </dgm:pt>
    <dgm:pt modelId="{A72CE323-C1D1-4590-8597-B066A37840E8}">
      <dgm:prSet phldrT="[Text]" custT="1"/>
      <dgm:spPr/>
      <dgm:t>
        <a:bodyPr/>
        <a:lstStyle/>
        <a:p>
          <a:r>
            <a:rPr lang="ca-ES" sz="1000" dirty="0">
              <a:latin typeface="Arial" panose="020B0604020202020204" pitchFamily="34" charset="0"/>
              <a:cs typeface="Arial" panose="020B0604020202020204" pitchFamily="34" charset="0"/>
            </a:rPr>
            <a:t>Grup de treball (Durada aprox. 1 any)</a:t>
          </a:r>
        </a:p>
      </dgm:t>
    </dgm:pt>
    <dgm:pt modelId="{56A5048F-B3CB-437E-8AE5-60FEC35423E8}" type="parTrans" cxnId="{3F4429DD-DCC2-4E15-9FB0-C8B6C1470925}">
      <dgm:prSet/>
      <dgm:spPr/>
      <dgm:t>
        <a:bodyPr/>
        <a:lstStyle/>
        <a:p>
          <a:endParaRPr lang="ca-ES" sz="1400"/>
        </a:p>
      </dgm:t>
    </dgm:pt>
    <dgm:pt modelId="{0A31C1F6-13A4-42F9-80B4-96E3E3A60F84}" type="sibTrans" cxnId="{3F4429DD-DCC2-4E15-9FB0-C8B6C1470925}">
      <dgm:prSet/>
      <dgm:spPr/>
      <dgm:t>
        <a:bodyPr/>
        <a:lstStyle/>
        <a:p>
          <a:endParaRPr lang="ca-ES" sz="1400"/>
        </a:p>
      </dgm:t>
    </dgm:pt>
    <dgm:pt modelId="{2EBE5E96-A998-43FE-88B4-02D6D632377A}" type="pres">
      <dgm:prSet presAssocID="{0C8B5BAC-BE0D-441C-8BDD-BA5FEDA8BA62}" presName="Name0" presStyleCnt="0">
        <dgm:presLayoutVars>
          <dgm:dir/>
          <dgm:resizeHandles val="exact"/>
        </dgm:presLayoutVars>
      </dgm:prSet>
      <dgm:spPr/>
    </dgm:pt>
    <dgm:pt modelId="{F232A6B1-2840-4753-82BD-C959D55FAA2C}" type="pres">
      <dgm:prSet presAssocID="{A72CE323-C1D1-4590-8597-B066A37840E8}" presName="parTxOnly" presStyleLbl="node1" presStyleIdx="0" presStyleCnt="1" custLinFactNeighborY="-31144">
        <dgm:presLayoutVars>
          <dgm:bulletEnabled val="1"/>
        </dgm:presLayoutVars>
      </dgm:prSet>
      <dgm:spPr/>
    </dgm:pt>
  </dgm:ptLst>
  <dgm:cxnLst>
    <dgm:cxn modelId="{86519572-B5C9-4974-866D-21856C9CABF7}" type="presOf" srcId="{0C8B5BAC-BE0D-441C-8BDD-BA5FEDA8BA62}" destId="{2EBE5E96-A998-43FE-88B4-02D6D632377A}" srcOrd="0" destOrd="0" presId="urn:microsoft.com/office/officeart/2005/8/layout/hChevron3"/>
    <dgm:cxn modelId="{3F4429DD-DCC2-4E15-9FB0-C8B6C1470925}" srcId="{0C8B5BAC-BE0D-441C-8BDD-BA5FEDA8BA62}" destId="{A72CE323-C1D1-4590-8597-B066A37840E8}" srcOrd="0" destOrd="0" parTransId="{56A5048F-B3CB-437E-8AE5-60FEC35423E8}" sibTransId="{0A31C1F6-13A4-42F9-80B4-96E3E3A60F84}"/>
    <dgm:cxn modelId="{04B115FA-3637-4A6B-A20F-AD8917B547A7}" type="presOf" srcId="{A72CE323-C1D1-4590-8597-B066A37840E8}" destId="{F232A6B1-2840-4753-82BD-C959D55FAA2C}" srcOrd="0" destOrd="0" presId="urn:microsoft.com/office/officeart/2005/8/layout/hChevron3"/>
    <dgm:cxn modelId="{5BDD2A87-E87D-44E9-B8B8-EA1F23FDD97E}" type="presParOf" srcId="{2EBE5E96-A998-43FE-88B4-02D6D632377A}" destId="{F232A6B1-2840-4753-82BD-C959D55FAA2C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2A6B1-2840-4753-82BD-C959D55FAA2C}">
      <dsp:nvSpPr>
        <dsp:cNvPr id="0" name=""/>
        <dsp:cNvSpPr/>
      </dsp:nvSpPr>
      <dsp:spPr>
        <a:xfrm>
          <a:off x="2272" y="0"/>
          <a:ext cx="4648814" cy="161343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000" kern="1200" dirty="0">
              <a:latin typeface="Arial" panose="020B0604020202020204" pitchFamily="34" charset="0"/>
              <a:cs typeface="Arial" panose="020B0604020202020204" pitchFamily="34" charset="0"/>
            </a:rPr>
            <a:t>Grup de treball (Durada aprox. 1 any)</a:t>
          </a:r>
        </a:p>
      </dsp:txBody>
      <dsp:txXfrm>
        <a:off x="2272" y="0"/>
        <a:ext cx="4608478" cy="1613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2"/>
            <a:ext cx="2946400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021ED-7A73-432C-9376-581D0B8FEAA2}" type="datetimeFigureOut">
              <a:rPr lang="ca-ES" smtClean="0"/>
              <a:pPr/>
              <a:t>13/12/2022</a:t>
            </a:fld>
            <a:endParaRPr lang="ca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2" y="4715868"/>
            <a:ext cx="5438775" cy="446842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30139"/>
            <a:ext cx="2946400" cy="4964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430139"/>
            <a:ext cx="2946400" cy="4964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5FBBAB-4735-4764-BC79-1D689307693F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14756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5FBBAB-4735-4764-BC79-1D689307693F}" type="slidenum">
              <a:rPr lang="ca-ES" smtClean="0"/>
              <a:pPr/>
              <a:t>6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4013453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FBBAB-4735-4764-BC79-1D689307693F}" type="slidenum">
              <a:rPr lang="ca-ES" smtClean="0"/>
              <a:pPr/>
              <a:t>21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46597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5FBBAB-4735-4764-BC79-1D689307693F}" type="slidenum">
              <a:rPr lang="ca-ES" smtClean="0"/>
              <a:pPr/>
              <a:t>24</a:t>
            </a:fld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1535631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/>
              <a:t>Feu clic aquí per editar l'estil de subtítols del patró.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270D9-D441-4FA2-B41F-1CB0A953F8C9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  <p:pic>
        <p:nvPicPr>
          <p:cNvPr id="7" name="Imagen 9">
            <a:extLst>
              <a:ext uri="{FF2B5EF4-FFF2-40B4-BE49-F238E27FC236}">
                <a16:creationId xmlns:a16="http://schemas.microsoft.com/office/drawing/2014/main" id="{E6B1D2F5-861B-AC73-3499-F1E29EE2E7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1925" y="874404"/>
            <a:ext cx="4105193" cy="5974432"/>
          </a:xfrm>
          <a:prstGeom prst="rect">
            <a:avLst/>
          </a:prstGeom>
        </p:spPr>
      </p:pic>
      <p:pic>
        <p:nvPicPr>
          <p:cNvPr id="8" name="I 1">
            <a:extLst>
              <a:ext uri="{FF2B5EF4-FFF2-40B4-BE49-F238E27FC236}">
                <a16:creationId xmlns:a16="http://schemas.microsoft.com/office/drawing/2014/main" id="{D5755BD1-5D76-280D-82AD-A2AB759AF822}"/>
              </a:ext>
            </a:extLst>
          </p:cNvPr>
          <p:cNvPicPr/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8062" y="238862"/>
            <a:ext cx="1428760" cy="3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1314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6999A-EE89-4CE3-B8EC-E9EF81B230AF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237470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10375-5D47-4498-85AF-3F4B25064A2D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244260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130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96FE-C227-45A1-A06A-3CF3CE2276CE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9304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4699-2895-4120-BCD5-76F331011202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8435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F0F8D-1398-4D52-BAFB-B370A92E44C1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530361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6CFE7-C506-4641-BA0E-274E81A1268C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46142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40B05-1DCC-47C9-9FFA-AB5459D6BD71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90262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D40C5-18F0-4720-9B73-B2662D1CFEC7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86591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C30E2-4BE7-44D7-8B20-A68BB5EE2E9B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920547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283D2-B67D-44D6-8C03-EB20CA833F8F}" type="datetime1">
              <a:rPr lang="ca-ES" smtClean="0"/>
              <a:pPr/>
              <a:t>13/12/2022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00535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A1EF9-319E-43AD-A868-93E3C4C2ADBB}" type="datetime1">
              <a:rPr lang="ca-ES" smtClean="0"/>
              <a:pPr/>
              <a:t>13/12/2022</a:t>
            </a:fld>
            <a:endParaRPr lang="ca-ES" dirty="0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dirty="0"/>
              <a:t>Direcció del Servei de </a:t>
            </a:r>
            <a:r>
              <a:rPr lang="es-ES" dirty="0" err="1"/>
              <a:t>Drets</a:t>
            </a:r>
            <a:r>
              <a:rPr lang="es-ES" dirty="0"/>
              <a:t> </a:t>
            </a:r>
            <a:r>
              <a:rPr lang="es-ES" dirty="0" err="1"/>
              <a:t>dels</a:t>
            </a:r>
            <a:r>
              <a:rPr lang="es-ES" dirty="0"/>
              <a:t> </a:t>
            </a:r>
            <a:r>
              <a:rPr lang="es-ES" dirty="0" err="1"/>
              <a:t>Animals</a:t>
            </a:r>
            <a:r>
              <a:rPr lang="es-ES" dirty="0"/>
              <a:t>, Octubre2019</a:t>
            </a:r>
            <a:endParaRPr lang="ca-ES" dirty="0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00A75-F93D-46D7-9148-157481C477B6}" type="slidenum">
              <a:rPr lang="ca-ES" smtClean="0"/>
              <a:pPr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64319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1.xml"/><Relationship Id="rId7" Type="http://schemas.openxmlformats.org/officeDocument/2006/relationships/diagramColors" Target="../diagrams/colors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9" Type="http://schemas.openxmlformats.org/officeDocument/2006/relationships/tags" Target="../tags/tag41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42" Type="http://schemas.openxmlformats.org/officeDocument/2006/relationships/tags" Target="../tags/tag44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tags" Target="../tags/tag31.xml"/><Relationship Id="rId41" Type="http://schemas.openxmlformats.org/officeDocument/2006/relationships/tags" Target="../tags/tag43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40" Type="http://schemas.openxmlformats.org/officeDocument/2006/relationships/tags" Target="../tags/tag42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31" Type="http://schemas.openxmlformats.org/officeDocument/2006/relationships/tags" Target="../tags/tag33.xml"/><Relationship Id="rId44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tags" Target="../tags/tag45.xml"/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tags" Target="../tags/tag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9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1925" y="874404"/>
            <a:ext cx="4105193" cy="5974432"/>
          </a:xfrm>
          <a:prstGeom prst="rect">
            <a:avLst/>
          </a:prstGeom>
        </p:spPr>
      </p:pic>
      <p:sp>
        <p:nvSpPr>
          <p:cNvPr id="5" name="CuadroTexto 14"/>
          <p:cNvSpPr txBox="1"/>
          <p:nvPr/>
        </p:nvSpPr>
        <p:spPr>
          <a:xfrm>
            <a:off x="768096" y="5738342"/>
            <a:ext cx="2816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400" dirty="0">
                <a:solidFill>
                  <a:prstClr val="black"/>
                </a:solidFill>
                <a:latin typeface="Arial" charset="0"/>
                <a:ea typeface="Arial" charset="0"/>
                <a:cs typeface="Arial" charset="0"/>
              </a:rPr>
              <a:t>14 de Desembre de 2022</a:t>
            </a:r>
            <a:endParaRPr lang="ca-ES" dirty="0">
              <a:solidFill>
                <a:prstClr val="black"/>
              </a:solidFill>
            </a:endParaRPr>
          </a:p>
        </p:txBody>
      </p:sp>
      <p:cxnSp>
        <p:nvCxnSpPr>
          <p:cNvPr id="6" name="Conector recto 11"/>
          <p:cNvCxnSpPr/>
          <p:nvPr/>
        </p:nvCxnSpPr>
        <p:spPr>
          <a:xfrm>
            <a:off x="868680" y="6126480"/>
            <a:ext cx="7525512" cy="0"/>
          </a:xfrm>
          <a:prstGeom prst="line">
            <a:avLst/>
          </a:prstGeom>
          <a:ln w="12700">
            <a:solidFill>
              <a:srgbClr val="E723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QuadreDeText 3"/>
          <p:cNvSpPr txBox="1"/>
          <p:nvPr/>
        </p:nvSpPr>
        <p:spPr>
          <a:xfrm>
            <a:off x="715957" y="1412776"/>
            <a:ext cx="74888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4000" b="1" dirty="0">
                <a:latin typeface="Arial" pitchFamily="34" charset="0"/>
                <a:cs typeface="Arial" pitchFamily="34" charset="0"/>
              </a:rPr>
              <a:t>Decret d’Espais per a Gossos: </a:t>
            </a:r>
          </a:p>
          <a:p>
            <a:pPr algn="ctr"/>
            <a:endParaRPr lang="ca-ES" sz="4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ca-ES" sz="2400" b="1" dirty="0">
                <a:latin typeface="Arial" pitchFamily="34" charset="0"/>
                <a:cs typeface="Arial" pitchFamily="34" charset="0"/>
              </a:rPr>
              <a:t>Implementació de les zones d’ús compartit ZUC</a:t>
            </a:r>
          </a:p>
        </p:txBody>
      </p:sp>
      <p:pic>
        <p:nvPicPr>
          <p:cNvPr id="8" name="I 1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8062" y="238862"/>
            <a:ext cx="1428760" cy="3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358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VI.-   CALENDARI PER LA IMPLANTACIÓ</a:t>
            </a:r>
          </a:p>
        </p:txBody>
      </p:sp>
      <p:cxnSp>
        <p:nvCxnSpPr>
          <p:cNvPr id="83" name="8 Conector recto">
            <a:extLst>
              <a:ext uri="{FF2B5EF4-FFF2-40B4-BE49-F238E27FC236}">
                <a16:creationId xmlns:a16="http://schemas.microsoft.com/office/drawing/2014/main" id="{B1F14646-6283-33CD-B00B-D092448A4F0E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Contenidor de número de diapositiva 4">
            <a:extLst>
              <a:ext uri="{FF2B5EF4-FFF2-40B4-BE49-F238E27FC236}">
                <a16:creationId xmlns:a16="http://schemas.microsoft.com/office/drawing/2014/main" id="{D568E1C0-956D-6DB9-FA44-D7EF2EDD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10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139" name="OTLSHAPE_TB_00000000000000000000000000000000_LeftEndCaps">
            <a:extLst>
              <a:ext uri="{FF2B5EF4-FFF2-40B4-BE49-F238E27FC236}">
                <a16:creationId xmlns:a16="http://schemas.microsoft.com/office/drawing/2014/main" id="{7B65AECF-B8DE-DE90-21C7-01BFCA680C56}"/>
              </a:ext>
              <a:ext uri="{0243255A-C1C2-43DE-9C92-7A2B8F94C31F}">
                <a16:creationId xmlns:a16="http://schemas.microsoft.com/office/drawing/2014/main\" xmlns:p14="http://schemas.microsoft.com/office/powerpoint/2010/main" xmlns="" xmlns:lc="http://schemas.openxmlformats.org/drawingml/2006/lockedCanvas" id="93770B5A-A582-4C4C-BE26-F28AF9B2251F"/>
              </a:ext>
            </a:extLst>
          </p:cNvPr>
          <p:cNvSpPr txBox="1"/>
          <p:nvPr/>
        </p:nvSpPr>
        <p:spPr>
          <a:xfrm>
            <a:off x="293415" y="2948864"/>
            <a:ext cx="384722" cy="20774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1350" b="1" dirty="0">
                <a:latin typeface="Arial" panose="02040604050505020304" pitchFamily="18" charset="0"/>
              </a:rPr>
              <a:t>2022</a:t>
            </a:r>
          </a:p>
        </p:txBody>
      </p:sp>
      <p:sp>
        <p:nvSpPr>
          <p:cNvPr id="140" name="OTLSHAPE_TB_00000000000000000000000000000000_RightEndCaps">
            <a:extLst>
              <a:ext uri="{FF2B5EF4-FFF2-40B4-BE49-F238E27FC236}">
                <a16:creationId xmlns:a16="http://schemas.microsoft.com/office/drawing/2014/main" id="{F3EEBAC5-7153-E17A-AF5E-A8B841E67036}"/>
              </a:ext>
              <a:ext uri="{20CEC1B9-9AD5-4656-81EC-600817C6D8FC}">
                <a16:creationId xmlns:a16="http://schemas.microsoft.com/office/drawing/2014/main\" xmlns:p14="http://schemas.microsoft.com/office/powerpoint/2010/main" xmlns="" xmlns:lc="http://schemas.openxmlformats.org/drawingml/2006/lockedCanvas" id="217A972C-4166-4471-9540-2ED8AB9BBA44"/>
              </a:ext>
            </a:extLst>
          </p:cNvPr>
          <p:cNvSpPr txBox="1"/>
          <p:nvPr/>
        </p:nvSpPr>
        <p:spPr>
          <a:xfrm>
            <a:off x="8503965" y="2948864"/>
            <a:ext cx="384722" cy="20774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1350" b="1" dirty="0">
                <a:latin typeface="Arial" panose="02040604050505020304" pitchFamily="18" charset="0"/>
              </a:rPr>
              <a:t>2023</a:t>
            </a:r>
          </a:p>
        </p:txBody>
      </p:sp>
      <p:sp>
        <p:nvSpPr>
          <p:cNvPr id="141" name="OTLSHAPE_TB_00000000000000000000000000000000_ScaleContainer">
            <a:extLst>
              <a:ext uri="{FF2B5EF4-FFF2-40B4-BE49-F238E27FC236}">
                <a16:creationId xmlns:a16="http://schemas.microsoft.com/office/drawing/2014/main" id="{C0F5D96F-8306-C35A-D269-A7D6352E2F15}"/>
              </a:ext>
            </a:extLst>
          </p:cNvPr>
          <p:cNvSpPr/>
          <p:nvPr/>
        </p:nvSpPr>
        <p:spPr>
          <a:xfrm>
            <a:off x="828675" y="2905100"/>
            <a:ext cx="7524750" cy="285750"/>
          </a:xfrm>
          <a:prstGeom prst="rect">
            <a:avLst/>
          </a:prstGeom>
          <a:solidFill>
            <a:srgbClr val="C00100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42" name="OTLSHAPE_TB_00000000000000000000000000000000_ElapsedTime">
            <a:extLst>
              <a:ext uri="{FF2B5EF4-FFF2-40B4-BE49-F238E27FC236}">
                <a16:creationId xmlns:a16="http://schemas.microsoft.com/office/drawing/2014/main" id="{618F850F-143C-D4EA-5E2E-33734F7A5724}"/>
              </a:ext>
            </a:extLst>
          </p:cNvPr>
          <p:cNvSpPr/>
          <p:nvPr/>
        </p:nvSpPr>
        <p:spPr>
          <a:xfrm>
            <a:off x="828675" y="3133700"/>
            <a:ext cx="3505200" cy="55584"/>
          </a:xfrm>
          <a:prstGeom prst="rect">
            <a:avLst/>
          </a:prstGeom>
          <a:solidFill>
            <a:srgbClr val="000000">
              <a:alpha val="75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43" name="OTLSHAPE_TB_00000000000000000000000000000000_TodayMarkerShape">
            <a:extLst>
              <a:ext uri="{FF2B5EF4-FFF2-40B4-BE49-F238E27FC236}">
                <a16:creationId xmlns:a16="http://schemas.microsoft.com/office/drawing/2014/main" id="{465BB49B-647A-22C9-2207-4128370D89A4}"/>
              </a:ext>
            </a:extLst>
          </p:cNvPr>
          <p:cNvSpPr/>
          <p:nvPr/>
        </p:nvSpPr>
        <p:spPr>
          <a:xfrm>
            <a:off x="4270251" y="3190850"/>
            <a:ext cx="85725" cy="95250"/>
          </a:xfrm>
          <a:prstGeom prst="triangle">
            <a:avLst/>
          </a:prstGeom>
          <a:solidFill>
            <a:srgbClr val="FF0000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44" name="OTLSHAPE_TB_00000000000000000000000000000000_TodayMarkerText">
            <a:extLst>
              <a:ext uri="{FF2B5EF4-FFF2-40B4-BE49-F238E27FC236}">
                <a16:creationId xmlns:a16="http://schemas.microsoft.com/office/drawing/2014/main" id="{E8BF048F-EA76-CBB9-3C62-C273AD9EE9A4}"/>
              </a:ext>
              <a:ext uri="{74638BF8-A5AD-44E7-A383-7A8B7475C892}">
                <a16:creationId xmlns:a16="http://schemas.microsoft.com/office/drawing/2014/main\" xmlns:p14="http://schemas.microsoft.com/office/powerpoint/2010/main" xmlns="" xmlns:lc="http://schemas.openxmlformats.org/drawingml/2006/lockedCanvas" id="01A83B8B-4DFD-497A-ACEB-6140CF656304"/>
              </a:ext>
            </a:extLst>
          </p:cNvPr>
          <p:cNvSpPr txBox="1"/>
          <p:nvPr/>
        </p:nvSpPr>
        <p:spPr>
          <a:xfrm>
            <a:off x="4211960" y="3284534"/>
            <a:ext cx="206787" cy="126958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a-ES" sz="825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Avui</a:t>
            </a:r>
          </a:p>
        </p:txBody>
      </p:sp>
      <p:sp>
        <p:nvSpPr>
          <p:cNvPr id="145" name="OTLSHAPE_TB_00000000000000000000000000000000_TimescaleInterval1">
            <a:extLst>
              <a:ext uri="{FF2B5EF4-FFF2-40B4-BE49-F238E27FC236}">
                <a16:creationId xmlns:a16="http://schemas.microsoft.com/office/drawing/2014/main" id="{620F4E0F-92A0-FB33-B497-DEEA91C83EDE}"/>
              </a:ext>
              <a:ext uri="{7557AD7E-F70B-40B0-8E55-7B8A21F54035}">
                <a16:creationId xmlns:a16="http://schemas.microsoft.com/office/drawing/2014/main\" xmlns:p14="http://schemas.microsoft.com/office/powerpoint/2010/main" xmlns="" xmlns:lc="http://schemas.openxmlformats.org/drawingml/2006/lockedCanvas" id="5D94B268-4C9F-4D5C-8F0D-D4A3D4FA45E1"/>
              </a:ext>
            </a:extLst>
          </p:cNvPr>
          <p:cNvSpPr txBox="1"/>
          <p:nvPr/>
        </p:nvSpPr>
        <p:spPr>
          <a:xfrm>
            <a:off x="876300" y="2978726"/>
            <a:ext cx="185948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Jan</a:t>
            </a:r>
          </a:p>
        </p:txBody>
      </p:sp>
      <p:cxnSp>
        <p:nvCxnSpPr>
          <p:cNvPr id="146" name="OTLSHAPE_TB_00000000000000000000000000000000_Separator1">
            <a:extLst>
              <a:ext uri="{FF2B5EF4-FFF2-40B4-BE49-F238E27FC236}">
                <a16:creationId xmlns:a16="http://schemas.microsoft.com/office/drawing/2014/main" id="{738752C9-17E5-0CFB-8588-8EB6B981CAB1}"/>
              </a:ext>
            </a:extLst>
          </p:cNvPr>
          <p:cNvCxnSpPr/>
          <p:nvPr/>
        </p:nvCxnSpPr>
        <p:spPr>
          <a:xfrm>
            <a:off x="1438275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47" name="OTLSHAPE_TB_00000000000000000000000000000000_TimescaleInterval2">
            <a:extLst>
              <a:ext uri="{FF2B5EF4-FFF2-40B4-BE49-F238E27FC236}">
                <a16:creationId xmlns:a16="http://schemas.microsoft.com/office/drawing/2014/main" id="{FB9EF44D-5402-B291-345D-C78459AB671A}"/>
              </a:ext>
              <a:ext uri="{A664D7D9-7673-4674-85E4-34EAD9CA3395}">
                <a16:creationId xmlns:a16="http://schemas.microsoft.com/office/drawing/2014/main\" xmlns:p14="http://schemas.microsoft.com/office/powerpoint/2010/main" xmlns="" xmlns:lc="http://schemas.openxmlformats.org/drawingml/2006/lockedCanvas" id="FBE42985-49A3-472B-891B-B4035A4983BC"/>
              </a:ext>
            </a:extLst>
          </p:cNvPr>
          <p:cNvSpPr txBox="1"/>
          <p:nvPr/>
        </p:nvSpPr>
        <p:spPr>
          <a:xfrm>
            <a:off x="1485900" y="2978726"/>
            <a:ext cx="198772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Mar</a:t>
            </a:r>
          </a:p>
        </p:txBody>
      </p:sp>
      <p:cxnSp>
        <p:nvCxnSpPr>
          <p:cNvPr id="148" name="OTLSHAPE_TB_00000000000000000000000000000000_Separator2">
            <a:extLst>
              <a:ext uri="{FF2B5EF4-FFF2-40B4-BE49-F238E27FC236}">
                <a16:creationId xmlns:a16="http://schemas.microsoft.com/office/drawing/2014/main" id="{57624555-20FF-61E8-A002-9E0DE82E145F}"/>
              </a:ext>
            </a:extLst>
          </p:cNvPr>
          <p:cNvCxnSpPr/>
          <p:nvPr/>
        </p:nvCxnSpPr>
        <p:spPr>
          <a:xfrm>
            <a:off x="2066925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49" name="OTLSHAPE_TB_00000000000000000000000000000000_TimescaleInterval3">
            <a:extLst>
              <a:ext uri="{FF2B5EF4-FFF2-40B4-BE49-F238E27FC236}">
                <a16:creationId xmlns:a16="http://schemas.microsoft.com/office/drawing/2014/main" id="{60367B34-E091-E0CC-4D37-51E5A10963B9}"/>
              </a:ext>
              <a:ext uri="{9A0F5C47-89EB-41FB-94D7-82F59C20205C}">
                <a16:creationId xmlns:a16="http://schemas.microsoft.com/office/drawing/2014/main\" xmlns:p14="http://schemas.microsoft.com/office/powerpoint/2010/main" xmlns="" xmlns:lc="http://schemas.openxmlformats.org/drawingml/2006/lockedCanvas" id="36D9247E-1A0C-43F3-98FC-92FC20CF48AF"/>
              </a:ext>
            </a:extLst>
          </p:cNvPr>
          <p:cNvSpPr txBox="1"/>
          <p:nvPr/>
        </p:nvSpPr>
        <p:spPr>
          <a:xfrm>
            <a:off x="2114550" y="2978726"/>
            <a:ext cx="218008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May</a:t>
            </a:r>
          </a:p>
        </p:txBody>
      </p:sp>
      <p:cxnSp>
        <p:nvCxnSpPr>
          <p:cNvPr id="150" name="OTLSHAPE_TB_00000000000000000000000000000000_Separator3">
            <a:extLst>
              <a:ext uri="{FF2B5EF4-FFF2-40B4-BE49-F238E27FC236}">
                <a16:creationId xmlns:a16="http://schemas.microsoft.com/office/drawing/2014/main" id="{FD827564-0684-A847-01AF-647318A8A10B}"/>
              </a:ext>
            </a:extLst>
          </p:cNvPr>
          <p:cNvCxnSpPr/>
          <p:nvPr/>
        </p:nvCxnSpPr>
        <p:spPr>
          <a:xfrm>
            <a:off x="2695575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1" name="OTLSHAPE_TB_00000000000000000000000000000000_TimescaleInterval4">
            <a:extLst>
              <a:ext uri="{FF2B5EF4-FFF2-40B4-BE49-F238E27FC236}">
                <a16:creationId xmlns:a16="http://schemas.microsoft.com/office/drawing/2014/main" id="{51C5D0DE-E306-5EC7-9A25-CBEE6CFC3498}"/>
              </a:ext>
              <a:ext uri="{1CEA1B45-97F7-4D47-86E0-645BC4604B35}">
                <a16:creationId xmlns:a16="http://schemas.microsoft.com/office/drawing/2014/main\" xmlns:p14="http://schemas.microsoft.com/office/powerpoint/2010/main" xmlns="" xmlns:lc="http://schemas.openxmlformats.org/drawingml/2006/lockedCanvas" id="8FE2916E-D055-4FCC-B8AC-75AF22D69384"/>
              </a:ext>
            </a:extLst>
          </p:cNvPr>
          <p:cNvSpPr txBox="1"/>
          <p:nvPr/>
        </p:nvSpPr>
        <p:spPr>
          <a:xfrm>
            <a:off x="2743200" y="2978726"/>
            <a:ext cx="147476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Jul</a:t>
            </a:r>
          </a:p>
        </p:txBody>
      </p:sp>
      <p:cxnSp>
        <p:nvCxnSpPr>
          <p:cNvPr id="152" name="OTLSHAPE_TB_00000000000000000000000000000000_Separator4">
            <a:extLst>
              <a:ext uri="{FF2B5EF4-FFF2-40B4-BE49-F238E27FC236}">
                <a16:creationId xmlns:a16="http://schemas.microsoft.com/office/drawing/2014/main" id="{7EFF4EC4-B311-8376-9C52-287C31177771}"/>
              </a:ext>
            </a:extLst>
          </p:cNvPr>
          <p:cNvCxnSpPr/>
          <p:nvPr/>
        </p:nvCxnSpPr>
        <p:spPr>
          <a:xfrm>
            <a:off x="3333750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3" name="OTLSHAPE_TB_00000000000000000000000000000000_TimescaleInterval5">
            <a:extLst>
              <a:ext uri="{FF2B5EF4-FFF2-40B4-BE49-F238E27FC236}">
                <a16:creationId xmlns:a16="http://schemas.microsoft.com/office/drawing/2014/main" id="{5EA5C1C1-F25A-E820-5788-2C8BCC36813F}"/>
              </a:ext>
              <a:ext uri="{96BE345C-F724-45ED-AAD7-A12AC41252AE}">
                <a16:creationId xmlns:a16="http://schemas.microsoft.com/office/drawing/2014/main\" xmlns:p14="http://schemas.microsoft.com/office/powerpoint/2010/main" xmlns="" xmlns:lc="http://schemas.openxmlformats.org/drawingml/2006/lockedCanvas" id="F00B7C41-912E-47DC-98BB-E38C9E798DD2"/>
              </a:ext>
            </a:extLst>
          </p:cNvPr>
          <p:cNvSpPr txBox="1"/>
          <p:nvPr/>
        </p:nvSpPr>
        <p:spPr>
          <a:xfrm>
            <a:off x="3381375" y="297872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Sep</a:t>
            </a:r>
          </a:p>
        </p:txBody>
      </p:sp>
      <p:cxnSp>
        <p:nvCxnSpPr>
          <p:cNvPr id="154" name="OTLSHAPE_TB_00000000000000000000000000000000_Separator5">
            <a:extLst>
              <a:ext uri="{FF2B5EF4-FFF2-40B4-BE49-F238E27FC236}">
                <a16:creationId xmlns:a16="http://schemas.microsoft.com/office/drawing/2014/main" id="{B7195476-9E7E-4C49-052F-48A8395E05DC}"/>
              </a:ext>
            </a:extLst>
          </p:cNvPr>
          <p:cNvCxnSpPr/>
          <p:nvPr/>
        </p:nvCxnSpPr>
        <p:spPr>
          <a:xfrm>
            <a:off x="3962400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5" name="OTLSHAPE_TB_00000000000000000000000000000000_TimescaleInterval6">
            <a:extLst>
              <a:ext uri="{FF2B5EF4-FFF2-40B4-BE49-F238E27FC236}">
                <a16:creationId xmlns:a16="http://schemas.microsoft.com/office/drawing/2014/main" id="{7C172941-9D4F-26E0-1914-3F76A2B884B3}"/>
              </a:ext>
              <a:ext uri="{E01F319E-AA1D-44D1-9E9A-341583193C06}">
                <a16:creationId xmlns:a16="http://schemas.microsoft.com/office/drawing/2014/main\" xmlns:p14="http://schemas.microsoft.com/office/powerpoint/2010/main" xmlns="" xmlns:lc="http://schemas.openxmlformats.org/drawingml/2006/lockedCanvas" id="62E23E55-58C0-4322-BD41-278DEC6DD63C"/>
              </a:ext>
            </a:extLst>
          </p:cNvPr>
          <p:cNvSpPr txBox="1"/>
          <p:nvPr/>
        </p:nvSpPr>
        <p:spPr>
          <a:xfrm>
            <a:off x="4010025" y="297872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Nov</a:t>
            </a:r>
          </a:p>
        </p:txBody>
      </p:sp>
      <p:cxnSp>
        <p:nvCxnSpPr>
          <p:cNvPr id="156" name="OTLSHAPE_TB_00000000000000000000000000000000_Separator6">
            <a:extLst>
              <a:ext uri="{FF2B5EF4-FFF2-40B4-BE49-F238E27FC236}">
                <a16:creationId xmlns:a16="http://schemas.microsoft.com/office/drawing/2014/main" id="{3F118441-60E0-9B34-F300-7A43589A06E0}"/>
              </a:ext>
            </a:extLst>
          </p:cNvPr>
          <p:cNvCxnSpPr/>
          <p:nvPr/>
        </p:nvCxnSpPr>
        <p:spPr>
          <a:xfrm>
            <a:off x="4591050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7" name="OTLSHAPE_TB_00000000000000000000000000000000_TimescaleInterval7">
            <a:extLst>
              <a:ext uri="{FF2B5EF4-FFF2-40B4-BE49-F238E27FC236}">
                <a16:creationId xmlns:a16="http://schemas.microsoft.com/office/drawing/2014/main" id="{B4B28BCD-ACF3-18CF-B942-C327E6A8B6B3}"/>
              </a:ext>
              <a:ext uri="{B3EABB58-5ADA-4AFE-AE14-F761DFB1C2BF}">
                <a16:creationId xmlns:a16="http://schemas.microsoft.com/office/drawing/2014/main\" xmlns:p14="http://schemas.microsoft.com/office/powerpoint/2010/main" xmlns="" xmlns:lc="http://schemas.openxmlformats.org/drawingml/2006/lockedCanvas" id="BB4F9C43-EE99-4BE8-872C-1E7B0A7BF53D"/>
              </a:ext>
            </a:extLst>
          </p:cNvPr>
          <p:cNvSpPr txBox="1"/>
          <p:nvPr/>
        </p:nvSpPr>
        <p:spPr>
          <a:xfrm>
            <a:off x="4638675" y="2978726"/>
            <a:ext cx="256480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2023</a:t>
            </a:r>
          </a:p>
        </p:txBody>
      </p:sp>
      <p:cxnSp>
        <p:nvCxnSpPr>
          <p:cNvPr id="158" name="OTLSHAPE_TB_00000000000000000000000000000000_Separator7">
            <a:extLst>
              <a:ext uri="{FF2B5EF4-FFF2-40B4-BE49-F238E27FC236}">
                <a16:creationId xmlns:a16="http://schemas.microsoft.com/office/drawing/2014/main" id="{F5AD575E-4026-0D71-4593-F5BC5F2B456D}"/>
              </a:ext>
            </a:extLst>
          </p:cNvPr>
          <p:cNvCxnSpPr/>
          <p:nvPr/>
        </p:nvCxnSpPr>
        <p:spPr>
          <a:xfrm>
            <a:off x="5200650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59" name="OTLSHAPE_TB_00000000000000000000000000000000_TimescaleInterval8">
            <a:extLst>
              <a:ext uri="{FF2B5EF4-FFF2-40B4-BE49-F238E27FC236}">
                <a16:creationId xmlns:a16="http://schemas.microsoft.com/office/drawing/2014/main" id="{A16691D4-AC38-F76B-9C8F-F61153953EF0}"/>
              </a:ext>
              <a:ext uri="{EC6BDDA4-6CEF-4D1E-A81A-673BA8C70AB9}">
                <a16:creationId xmlns:a16="http://schemas.microsoft.com/office/drawing/2014/main\" xmlns:p14="http://schemas.microsoft.com/office/powerpoint/2010/main" xmlns="" xmlns:lc="http://schemas.openxmlformats.org/drawingml/2006/lockedCanvas" id="43545748-BB3F-4BF5-8B33-A0556CCCF8F7"/>
              </a:ext>
            </a:extLst>
          </p:cNvPr>
          <p:cNvSpPr txBox="1"/>
          <p:nvPr/>
        </p:nvSpPr>
        <p:spPr>
          <a:xfrm>
            <a:off x="5248275" y="2978726"/>
            <a:ext cx="198772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Mar</a:t>
            </a:r>
          </a:p>
        </p:txBody>
      </p:sp>
      <p:cxnSp>
        <p:nvCxnSpPr>
          <p:cNvPr id="160" name="OTLSHAPE_TB_00000000000000000000000000000000_Separator8">
            <a:extLst>
              <a:ext uri="{FF2B5EF4-FFF2-40B4-BE49-F238E27FC236}">
                <a16:creationId xmlns:a16="http://schemas.microsoft.com/office/drawing/2014/main" id="{1843F568-EAE8-8EFA-D332-D55BF97CC245}"/>
              </a:ext>
            </a:extLst>
          </p:cNvPr>
          <p:cNvCxnSpPr/>
          <p:nvPr/>
        </p:nvCxnSpPr>
        <p:spPr>
          <a:xfrm>
            <a:off x="5829300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1" name="OTLSHAPE_TB_00000000000000000000000000000000_TimescaleInterval9">
            <a:extLst>
              <a:ext uri="{FF2B5EF4-FFF2-40B4-BE49-F238E27FC236}">
                <a16:creationId xmlns:a16="http://schemas.microsoft.com/office/drawing/2014/main" id="{61BCAB90-5287-BBEA-3879-02F818548BDA}"/>
              </a:ext>
              <a:ext uri="{DBA28566-4AFF-4476-919D-8C9002AD1316}">
                <a16:creationId xmlns:a16="http://schemas.microsoft.com/office/drawing/2014/main\" xmlns:p14="http://schemas.microsoft.com/office/powerpoint/2010/main" xmlns="" xmlns:lc="http://schemas.openxmlformats.org/drawingml/2006/lockedCanvas" id="11BEEA07-820F-4362-80AD-64E31B4F1589"/>
              </a:ext>
            </a:extLst>
          </p:cNvPr>
          <p:cNvSpPr txBox="1"/>
          <p:nvPr/>
        </p:nvSpPr>
        <p:spPr>
          <a:xfrm>
            <a:off x="5876925" y="2978726"/>
            <a:ext cx="218008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May</a:t>
            </a:r>
          </a:p>
        </p:txBody>
      </p:sp>
      <p:cxnSp>
        <p:nvCxnSpPr>
          <p:cNvPr id="162" name="OTLSHAPE_TB_00000000000000000000000000000000_Separator9">
            <a:extLst>
              <a:ext uri="{FF2B5EF4-FFF2-40B4-BE49-F238E27FC236}">
                <a16:creationId xmlns:a16="http://schemas.microsoft.com/office/drawing/2014/main" id="{C2C168E3-39A3-26A8-184D-9B2103781A9E}"/>
              </a:ext>
            </a:extLst>
          </p:cNvPr>
          <p:cNvCxnSpPr/>
          <p:nvPr/>
        </p:nvCxnSpPr>
        <p:spPr>
          <a:xfrm>
            <a:off x="6457950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3" name="OTLSHAPE_TB_00000000000000000000000000000000_TimescaleInterval10">
            <a:extLst>
              <a:ext uri="{FF2B5EF4-FFF2-40B4-BE49-F238E27FC236}">
                <a16:creationId xmlns:a16="http://schemas.microsoft.com/office/drawing/2014/main" id="{D0C85D70-E5E8-49A8-9DCA-DEF42C0AA17B}"/>
              </a:ext>
              <a:ext uri="{C3EAB2B8-0A21-40AE-AF23-68B08FFDAF47}">
                <a16:creationId xmlns:a16="http://schemas.microsoft.com/office/drawing/2014/main\" xmlns:p14="http://schemas.microsoft.com/office/powerpoint/2010/main" xmlns="" xmlns:lc="http://schemas.openxmlformats.org/drawingml/2006/lockedCanvas" id="C422E6F5-7F0E-49DB-A1BF-F507A83094C2"/>
              </a:ext>
            </a:extLst>
          </p:cNvPr>
          <p:cNvSpPr txBox="1"/>
          <p:nvPr/>
        </p:nvSpPr>
        <p:spPr>
          <a:xfrm>
            <a:off x="6505575" y="2978726"/>
            <a:ext cx="147476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Jul</a:t>
            </a:r>
          </a:p>
        </p:txBody>
      </p:sp>
      <p:cxnSp>
        <p:nvCxnSpPr>
          <p:cNvPr id="164" name="OTLSHAPE_TB_00000000000000000000000000000000_Separator10">
            <a:extLst>
              <a:ext uri="{FF2B5EF4-FFF2-40B4-BE49-F238E27FC236}">
                <a16:creationId xmlns:a16="http://schemas.microsoft.com/office/drawing/2014/main" id="{AFB6CB2C-397A-1512-2C13-5E790D90352B}"/>
              </a:ext>
            </a:extLst>
          </p:cNvPr>
          <p:cNvCxnSpPr/>
          <p:nvPr/>
        </p:nvCxnSpPr>
        <p:spPr>
          <a:xfrm>
            <a:off x="7096125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5" name="OTLSHAPE_TB_00000000000000000000000000000000_TimescaleInterval11">
            <a:extLst>
              <a:ext uri="{FF2B5EF4-FFF2-40B4-BE49-F238E27FC236}">
                <a16:creationId xmlns:a16="http://schemas.microsoft.com/office/drawing/2014/main" id="{12B27B2C-852B-BC8D-ADD2-40396D480548}"/>
              </a:ext>
              <a:ext uri="{89C53C25-5AA9-49DB-9DC9-8168B237C509}">
                <a16:creationId xmlns:a16="http://schemas.microsoft.com/office/drawing/2014/main\" xmlns:p14="http://schemas.microsoft.com/office/powerpoint/2010/main" xmlns="" xmlns:lc="http://schemas.openxmlformats.org/drawingml/2006/lockedCanvas" id="A4A4B46E-6368-4F8E-A0E4-E492A47FCD06"/>
              </a:ext>
            </a:extLst>
          </p:cNvPr>
          <p:cNvSpPr txBox="1"/>
          <p:nvPr/>
        </p:nvSpPr>
        <p:spPr>
          <a:xfrm>
            <a:off x="7143750" y="297872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Sep</a:t>
            </a:r>
          </a:p>
        </p:txBody>
      </p:sp>
      <p:cxnSp>
        <p:nvCxnSpPr>
          <p:cNvPr id="166" name="OTLSHAPE_TB_00000000000000000000000000000000_Separator11">
            <a:extLst>
              <a:ext uri="{FF2B5EF4-FFF2-40B4-BE49-F238E27FC236}">
                <a16:creationId xmlns:a16="http://schemas.microsoft.com/office/drawing/2014/main" id="{922EF1BA-DB64-F5EA-DD4C-14B2791308BF}"/>
              </a:ext>
            </a:extLst>
          </p:cNvPr>
          <p:cNvCxnSpPr/>
          <p:nvPr/>
        </p:nvCxnSpPr>
        <p:spPr>
          <a:xfrm>
            <a:off x="7724775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7" name="OTLSHAPE_TB_00000000000000000000000000000000_TimescaleInterval12">
            <a:extLst>
              <a:ext uri="{FF2B5EF4-FFF2-40B4-BE49-F238E27FC236}">
                <a16:creationId xmlns:a16="http://schemas.microsoft.com/office/drawing/2014/main" id="{71865702-AE71-6C1D-FA5E-F91CE78ACFEB}"/>
              </a:ext>
              <a:ext uri="{4B058545-9013-4FB7-8C98-C4E8D7CE486A}">
                <a16:creationId xmlns:a16="http://schemas.microsoft.com/office/drawing/2014/main\" xmlns:p14="http://schemas.microsoft.com/office/powerpoint/2010/main" xmlns="" xmlns:lc="http://schemas.openxmlformats.org/drawingml/2006/lockedCanvas" id="702A7FFF-0E9A-4C8F-9595-C94D81F2E102"/>
              </a:ext>
            </a:extLst>
          </p:cNvPr>
          <p:cNvSpPr txBox="1"/>
          <p:nvPr/>
        </p:nvSpPr>
        <p:spPr>
          <a:xfrm>
            <a:off x="7772400" y="297872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Nov</a:t>
            </a:r>
          </a:p>
        </p:txBody>
      </p:sp>
      <p:cxnSp>
        <p:nvCxnSpPr>
          <p:cNvPr id="168" name="OTLSHAPE_TB_00000000000000000000000000000000_Separator12">
            <a:extLst>
              <a:ext uri="{FF2B5EF4-FFF2-40B4-BE49-F238E27FC236}">
                <a16:creationId xmlns:a16="http://schemas.microsoft.com/office/drawing/2014/main" id="{F5000629-0B2F-43E5-51A9-7A9E07F753AE}"/>
              </a:ext>
            </a:extLst>
          </p:cNvPr>
          <p:cNvCxnSpPr/>
          <p:nvPr/>
        </p:nvCxnSpPr>
        <p:spPr>
          <a:xfrm>
            <a:off x="8353425" y="297177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9" name="OTLSHAPE_M_4682f41271864a75a8d6a93959a2aa1f_Connector1">
            <a:extLst>
              <a:ext uri="{FF2B5EF4-FFF2-40B4-BE49-F238E27FC236}">
                <a16:creationId xmlns:a16="http://schemas.microsoft.com/office/drawing/2014/main" id="{F0926715-7124-BE4D-44D2-E709B6453D3E}"/>
              </a:ext>
            </a:extLst>
          </p:cNvPr>
          <p:cNvCxnSpPr>
            <a:cxnSpLocks/>
          </p:cNvCxnSpPr>
          <p:nvPr/>
        </p:nvCxnSpPr>
        <p:spPr>
          <a:xfrm>
            <a:off x="4229100" y="1558274"/>
            <a:ext cx="0" cy="134682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0" name="OTLSHAPE_M_60a45f6fe3794e1a9f9847ee087050ba_Connector1">
            <a:extLst>
              <a:ext uri="{FF2B5EF4-FFF2-40B4-BE49-F238E27FC236}">
                <a16:creationId xmlns:a16="http://schemas.microsoft.com/office/drawing/2014/main" id="{8D7094E7-5E8A-893F-1ABF-0EC6E26DCC23}"/>
              </a:ext>
            </a:extLst>
          </p:cNvPr>
          <p:cNvCxnSpPr>
            <a:cxnSpLocks/>
          </p:cNvCxnSpPr>
          <p:nvPr/>
        </p:nvCxnSpPr>
        <p:spPr>
          <a:xfrm>
            <a:off x="4352925" y="2076425"/>
            <a:ext cx="0" cy="8286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3" name="OTLSHAPE_M_ed731fc1c48140478955ad944eaf9d3d_Connector3">
            <a:extLst>
              <a:ext uri="{FF2B5EF4-FFF2-40B4-BE49-F238E27FC236}">
                <a16:creationId xmlns:a16="http://schemas.microsoft.com/office/drawing/2014/main" id="{DBA003A4-BA16-3B11-547B-536F20F5E0FC}"/>
              </a:ext>
            </a:extLst>
          </p:cNvPr>
          <p:cNvCxnSpPr>
            <a:cxnSpLocks/>
          </p:cNvCxnSpPr>
          <p:nvPr/>
        </p:nvCxnSpPr>
        <p:spPr>
          <a:xfrm>
            <a:off x="5362575" y="2389628"/>
            <a:ext cx="0" cy="51547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4" name="OTLSHAPE_T_ffff95fc07cb474a8c15518e3ea7db89_HorizontalConnector1">
            <a:extLst>
              <a:ext uri="{FF2B5EF4-FFF2-40B4-BE49-F238E27FC236}">
                <a16:creationId xmlns:a16="http://schemas.microsoft.com/office/drawing/2014/main" id="{65B19ECA-3EC3-AE63-4C0E-4FAF4E1996C7}"/>
              </a:ext>
            </a:extLst>
          </p:cNvPr>
          <p:cNvCxnSpPr/>
          <p:nvPr/>
        </p:nvCxnSpPr>
        <p:spPr>
          <a:xfrm>
            <a:off x="752475" y="3849223"/>
            <a:ext cx="85725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75" name="OTLSHAPE_T_c149eeb850224e6f80a3301fb990df5a_HorizontalConnector1">
            <a:extLst>
              <a:ext uri="{FF2B5EF4-FFF2-40B4-BE49-F238E27FC236}">
                <a16:creationId xmlns:a16="http://schemas.microsoft.com/office/drawing/2014/main" id="{A5A1CE70-2D69-FECB-176F-13CA7F3E5284}"/>
              </a:ext>
            </a:extLst>
          </p:cNvPr>
          <p:cNvCxnSpPr/>
          <p:nvPr/>
        </p:nvCxnSpPr>
        <p:spPr>
          <a:xfrm>
            <a:off x="1666875" y="4096873"/>
            <a:ext cx="104775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76" name="OTLSHAPE_T_f4bb82b06dfd49619da11292d0777601_HorizontalConnector1">
            <a:extLst>
              <a:ext uri="{FF2B5EF4-FFF2-40B4-BE49-F238E27FC236}">
                <a16:creationId xmlns:a16="http://schemas.microsoft.com/office/drawing/2014/main" id="{CB7B2DBE-5111-6B6C-2129-D6EB82CA3365}"/>
              </a:ext>
            </a:extLst>
          </p:cNvPr>
          <p:cNvCxnSpPr/>
          <p:nvPr/>
        </p:nvCxnSpPr>
        <p:spPr>
          <a:xfrm>
            <a:off x="1390650" y="4344523"/>
            <a:ext cx="990600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77" name="OTLSHAPE_T_047c114874404d5f9397d735abd80d15_HorizontalConnector1">
            <a:extLst>
              <a:ext uri="{FF2B5EF4-FFF2-40B4-BE49-F238E27FC236}">
                <a16:creationId xmlns:a16="http://schemas.microsoft.com/office/drawing/2014/main" id="{3581A488-E5F7-4FA7-5B3C-4F0465ECBFAC}"/>
              </a:ext>
            </a:extLst>
          </p:cNvPr>
          <p:cNvCxnSpPr/>
          <p:nvPr/>
        </p:nvCxnSpPr>
        <p:spPr>
          <a:xfrm>
            <a:off x="2495550" y="4592173"/>
            <a:ext cx="838200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78" name="OTLSHAPE_T_0dfe25f72e734544bb4ba381fdce7258_HorizontalConnector1">
            <a:extLst>
              <a:ext uri="{FF2B5EF4-FFF2-40B4-BE49-F238E27FC236}">
                <a16:creationId xmlns:a16="http://schemas.microsoft.com/office/drawing/2014/main" id="{1FCFCA17-4A34-A808-A605-3795579BD637}"/>
              </a:ext>
            </a:extLst>
          </p:cNvPr>
          <p:cNvCxnSpPr/>
          <p:nvPr/>
        </p:nvCxnSpPr>
        <p:spPr>
          <a:xfrm>
            <a:off x="1304925" y="4839823"/>
            <a:ext cx="3028950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79" name="OTLSHAPE_T_051f7727f89347e8b6f19faf107cecc3_HorizontalConnector1">
            <a:extLst>
              <a:ext uri="{FF2B5EF4-FFF2-40B4-BE49-F238E27FC236}">
                <a16:creationId xmlns:a16="http://schemas.microsoft.com/office/drawing/2014/main" id="{9904282C-31C4-D1B1-15D2-6FF29C74F639}"/>
              </a:ext>
            </a:extLst>
          </p:cNvPr>
          <p:cNvCxnSpPr/>
          <p:nvPr/>
        </p:nvCxnSpPr>
        <p:spPr>
          <a:xfrm>
            <a:off x="1485900" y="5087473"/>
            <a:ext cx="3248025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80" name="OTLSHAPE_T_4a2380b21d5c4401bab67f29c0cbb8fa_HorizontalConnector1">
            <a:extLst>
              <a:ext uri="{FF2B5EF4-FFF2-40B4-BE49-F238E27FC236}">
                <a16:creationId xmlns:a16="http://schemas.microsoft.com/office/drawing/2014/main" id="{A046ECE0-9B5C-CDB4-0457-2CF7E95A9322}"/>
              </a:ext>
            </a:extLst>
          </p:cNvPr>
          <p:cNvCxnSpPr/>
          <p:nvPr/>
        </p:nvCxnSpPr>
        <p:spPr>
          <a:xfrm>
            <a:off x="666750" y="5363698"/>
            <a:ext cx="4724400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81" name="OTLSHAPE_M_4682f41271864a75a8d6a93959a2aa1f_Shape">
            <a:extLst>
              <a:ext uri="{FF2B5EF4-FFF2-40B4-BE49-F238E27FC236}">
                <a16:creationId xmlns:a16="http://schemas.microsoft.com/office/drawing/2014/main" id="{C6F14E37-04BD-CCAF-D7CE-D35A45698FFA}"/>
              </a:ext>
            </a:extLst>
          </p:cNvPr>
          <p:cNvSpPr/>
          <p:nvPr/>
        </p:nvSpPr>
        <p:spPr>
          <a:xfrm rot="-5400000">
            <a:off x="4248150" y="1558274"/>
            <a:ext cx="123825" cy="123825"/>
          </a:xfrm>
          <a:prstGeom prst="flowChartMerge">
            <a:avLst/>
          </a:prstGeom>
          <a:solidFill>
            <a:srgbClr val="000000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82" name="OTLSHAPE_M_4682f41271864a75a8d6a93959a2aa1f_Title">
            <a:extLst>
              <a:ext uri="{FF2B5EF4-FFF2-40B4-BE49-F238E27FC236}">
                <a16:creationId xmlns:a16="http://schemas.microsoft.com/office/drawing/2014/main" id="{DDD3165F-2259-BED3-E12C-00AF5B3D9572}"/>
              </a:ext>
              <a:ext uri="{B11B2B66-024B-4CEB-A310-B9EE8E5DFF68}">
                <a16:creationId xmlns:a16="http://schemas.microsoft.com/office/drawing/2014/main\" xmlns:p14="http://schemas.microsoft.com/office/powerpoint/2010/main" xmlns="" xmlns:lc="http://schemas.openxmlformats.org/drawingml/2006/lockedCanvas" id="34628621-B35E-41D4-9166-7A187D84E6E9"/>
              </a:ext>
            </a:extLst>
          </p:cNvPr>
          <p:cNvSpPr txBox="1"/>
          <p:nvPr/>
        </p:nvSpPr>
        <p:spPr>
          <a:xfrm>
            <a:off x="4391025" y="1404386"/>
            <a:ext cx="1276350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100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Aprovació definitiva OPTVA</a:t>
            </a:r>
          </a:p>
        </p:txBody>
      </p:sp>
      <p:sp>
        <p:nvSpPr>
          <p:cNvPr id="183" name="OTLSHAPE_M_4682f41271864a75a8d6a93959a2aa1f_Date">
            <a:extLst>
              <a:ext uri="{FF2B5EF4-FFF2-40B4-BE49-F238E27FC236}">
                <a16:creationId xmlns:a16="http://schemas.microsoft.com/office/drawing/2014/main" id="{3879FCA3-601C-70F4-6A5F-F5A4F753F952}"/>
              </a:ext>
              <a:ext uri="{C134B3F2-B885-4675-AA1F-5D8B7C0CB23D}">
                <a16:creationId xmlns:a16="http://schemas.microsoft.com/office/drawing/2014/main\" xmlns:p14="http://schemas.microsoft.com/office/powerpoint/2010/main" xmlns="" xmlns:lc="http://schemas.openxmlformats.org/drawingml/2006/lockedCanvas" id="865B597D-7CC1-45F4-9FE7-DBA146B703CC"/>
              </a:ext>
            </a:extLst>
          </p:cNvPr>
          <p:cNvSpPr txBox="1"/>
          <p:nvPr/>
        </p:nvSpPr>
        <p:spPr>
          <a:xfrm>
            <a:off x="4391025" y="1743100"/>
            <a:ext cx="276225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dirty="0">
                <a:solidFill>
                  <a:srgbClr val="44546A">
                    <a:alpha val="100000"/>
                  </a:srgbClr>
                </a:solidFill>
                <a:latin typeface="Arial" panose="02040604050505020304" pitchFamily="18" charset="0"/>
              </a:rPr>
              <a:t>25/11</a:t>
            </a:r>
          </a:p>
        </p:txBody>
      </p:sp>
      <p:sp>
        <p:nvSpPr>
          <p:cNvPr id="184" name="OTLSHAPE_M_60a45f6fe3794e1a9f9847ee087050ba_Shape">
            <a:extLst>
              <a:ext uri="{FF2B5EF4-FFF2-40B4-BE49-F238E27FC236}">
                <a16:creationId xmlns:a16="http://schemas.microsoft.com/office/drawing/2014/main" id="{E8F06889-DFBE-B607-541F-B57288C7E99C}"/>
              </a:ext>
            </a:extLst>
          </p:cNvPr>
          <p:cNvSpPr/>
          <p:nvPr/>
        </p:nvSpPr>
        <p:spPr>
          <a:xfrm rot="-5400000">
            <a:off x="4371975" y="2052805"/>
            <a:ext cx="123825" cy="123825"/>
          </a:xfrm>
          <a:prstGeom prst="flowChartMerge">
            <a:avLst/>
          </a:prstGeom>
          <a:solidFill>
            <a:srgbClr val="000000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85" name="OTLSHAPE_M_60a45f6fe3794e1a9f9847ee087050ba_Title">
            <a:extLst>
              <a:ext uri="{FF2B5EF4-FFF2-40B4-BE49-F238E27FC236}">
                <a16:creationId xmlns:a16="http://schemas.microsoft.com/office/drawing/2014/main" id="{8884A3DF-01B2-CDB1-8B65-082F59174C4B}"/>
              </a:ext>
              <a:ext uri="{9BEC3BA3-F9AD-4CDE-BE25-5AD41687EAAB}">
                <a16:creationId xmlns:a16="http://schemas.microsoft.com/office/drawing/2014/main\" xmlns:p14="http://schemas.microsoft.com/office/powerpoint/2010/main" xmlns="" xmlns:lc="http://schemas.openxmlformats.org/drawingml/2006/lockedCanvas" id="7ACB064F-743A-4BEB-B0E7-00E43EA38442"/>
              </a:ext>
            </a:extLst>
          </p:cNvPr>
          <p:cNvSpPr txBox="1"/>
          <p:nvPr/>
        </p:nvSpPr>
        <p:spPr>
          <a:xfrm>
            <a:off x="4514850" y="1908442"/>
            <a:ext cx="1095375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100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Aprovació Inicial Decret</a:t>
            </a:r>
          </a:p>
        </p:txBody>
      </p:sp>
      <p:sp>
        <p:nvSpPr>
          <p:cNvPr id="187" name="OTLSHAPE_M_ed731fc1c48140478955ad944eaf9d3d_Shape">
            <a:extLst>
              <a:ext uri="{FF2B5EF4-FFF2-40B4-BE49-F238E27FC236}">
                <a16:creationId xmlns:a16="http://schemas.microsoft.com/office/drawing/2014/main" id="{7357905C-E93B-D753-2993-8BD3A8189DC4}"/>
              </a:ext>
            </a:extLst>
          </p:cNvPr>
          <p:cNvSpPr/>
          <p:nvPr/>
        </p:nvSpPr>
        <p:spPr>
          <a:xfrm rot="-5400000">
            <a:off x="5381625" y="2389628"/>
            <a:ext cx="123825" cy="123825"/>
          </a:xfrm>
          <a:prstGeom prst="flowChartMerge">
            <a:avLst/>
          </a:prstGeom>
          <a:solidFill>
            <a:srgbClr val="000000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88" name="OTLSHAPE_M_ed731fc1c48140478955ad944eaf9d3d_Title">
            <a:extLst>
              <a:ext uri="{FF2B5EF4-FFF2-40B4-BE49-F238E27FC236}">
                <a16:creationId xmlns:a16="http://schemas.microsoft.com/office/drawing/2014/main" id="{D2F4EEC0-E68B-A54A-565D-399A87BF9185}"/>
              </a:ext>
              <a:ext uri="{C8E1D1BC-EF0F-4F57-8FD5-D08847F71FA6}">
                <a16:creationId xmlns:a16="http://schemas.microsoft.com/office/drawing/2014/main\" xmlns:p14="http://schemas.microsoft.com/office/powerpoint/2010/main" xmlns="" xmlns:lc="http://schemas.openxmlformats.org/drawingml/2006/lockedCanvas" id="0EBC289B-8EB8-4F15-AF04-EDC3E64976A0"/>
              </a:ext>
            </a:extLst>
          </p:cNvPr>
          <p:cNvSpPr txBox="1"/>
          <p:nvPr/>
        </p:nvSpPr>
        <p:spPr>
          <a:xfrm>
            <a:off x="5524500" y="2245265"/>
            <a:ext cx="1276350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100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Aprovació definitiva Decret</a:t>
            </a:r>
          </a:p>
        </p:txBody>
      </p:sp>
      <p:sp>
        <p:nvSpPr>
          <p:cNvPr id="190" name="OTLSHAPE_T_ffff95fc07cb474a8c15518e3ea7db89_Shape">
            <a:extLst>
              <a:ext uri="{FF2B5EF4-FFF2-40B4-BE49-F238E27FC236}">
                <a16:creationId xmlns:a16="http://schemas.microsoft.com/office/drawing/2014/main" id="{CE7A2ACF-35AF-F700-62FE-3E81D47D886D}"/>
              </a:ext>
            </a:extLst>
          </p:cNvPr>
          <p:cNvSpPr/>
          <p:nvPr/>
        </p:nvSpPr>
        <p:spPr>
          <a:xfrm>
            <a:off x="838200" y="3773023"/>
            <a:ext cx="914400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93" name="OTLSHAPE_T_ffff95fc07cb474a8c15518e3ea7db89_Title">
            <a:extLst>
              <a:ext uri="{FF2B5EF4-FFF2-40B4-BE49-F238E27FC236}">
                <a16:creationId xmlns:a16="http://schemas.microsoft.com/office/drawing/2014/main" id="{A0D04619-02BD-E36A-B1B2-2C20036F5085}"/>
              </a:ext>
              <a:ext uri="{2652EE2E-BEDC-4536-8AE4-A6668EE0F7D7}">
                <a16:creationId xmlns:a16="http://schemas.microsoft.com/office/drawing/2014/main\" xmlns:p14="http://schemas.microsoft.com/office/powerpoint/2010/main" xmlns="" xmlns:lc="http://schemas.openxmlformats.org/drawingml/2006/lockedCanvas" id="3FAD0D7C-8C6A-4D55-A331-1B56793B7242"/>
              </a:ext>
            </a:extLst>
          </p:cNvPr>
          <p:cNvSpPr txBox="1"/>
          <p:nvPr/>
        </p:nvSpPr>
        <p:spPr>
          <a:xfrm>
            <a:off x="114300" y="3791515"/>
            <a:ext cx="638175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Diagnosi ZUC</a:t>
            </a:r>
          </a:p>
        </p:txBody>
      </p:sp>
      <p:sp>
        <p:nvSpPr>
          <p:cNvPr id="194" name="OTLSHAPE_T_c149eeb850224e6f80a3301fb990df5a_Shape">
            <a:extLst>
              <a:ext uri="{FF2B5EF4-FFF2-40B4-BE49-F238E27FC236}">
                <a16:creationId xmlns:a16="http://schemas.microsoft.com/office/drawing/2014/main" id="{BC8C60B0-6DAC-29D2-5C55-8E37AB16225A}"/>
              </a:ext>
            </a:extLst>
          </p:cNvPr>
          <p:cNvSpPr/>
          <p:nvPr/>
        </p:nvSpPr>
        <p:spPr>
          <a:xfrm>
            <a:off x="1781175" y="4020673"/>
            <a:ext cx="1238250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197" name="OTLSHAPE_T_c149eeb850224e6f80a3301fb990df5a_Title">
            <a:extLst>
              <a:ext uri="{FF2B5EF4-FFF2-40B4-BE49-F238E27FC236}">
                <a16:creationId xmlns:a16="http://schemas.microsoft.com/office/drawing/2014/main" id="{82CF137A-C4FB-5384-E015-16C5321CF54D}"/>
              </a:ext>
              <a:ext uri="{F1FCA588-AE29-43E8-A4A3-DD74BCAFDF28}">
                <a16:creationId xmlns:a16="http://schemas.microsoft.com/office/drawing/2014/main\" xmlns:p14="http://schemas.microsoft.com/office/powerpoint/2010/main" xmlns="" xmlns:lc="http://schemas.openxmlformats.org/drawingml/2006/lockedCanvas" id="7F233620-781E-4D45-BDB5-3E2A279A1068"/>
              </a:ext>
            </a:extLst>
          </p:cNvPr>
          <p:cNvSpPr txBox="1"/>
          <p:nvPr/>
        </p:nvSpPr>
        <p:spPr>
          <a:xfrm>
            <a:off x="114300" y="4039165"/>
            <a:ext cx="1552575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Aprovació ZUC - Comissió mixta</a:t>
            </a:r>
          </a:p>
        </p:txBody>
      </p:sp>
      <p:sp>
        <p:nvSpPr>
          <p:cNvPr id="198" name="OTLSHAPE_T_f4bb82b06dfd49619da11292d0777601_Shape">
            <a:extLst>
              <a:ext uri="{FF2B5EF4-FFF2-40B4-BE49-F238E27FC236}">
                <a16:creationId xmlns:a16="http://schemas.microsoft.com/office/drawing/2014/main" id="{CDA34E4C-1108-A8D7-04B5-8E6096C08C2C}"/>
              </a:ext>
            </a:extLst>
          </p:cNvPr>
          <p:cNvSpPr/>
          <p:nvPr/>
        </p:nvSpPr>
        <p:spPr>
          <a:xfrm>
            <a:off x="2381250" y="4268323"/>
            <a:ext cx="1247775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201" name="OTLSHAPE_T_f4bb82b06dfd49619da11292d0777601_Title">
            <a:extLst>
              <a:ext uri="{FF2B5EF4-FFF2-40B4-BE49-F238E27FC236}">
                <a16:creationId xmlns:a16="http://schemas.microsoft.com/office/drawing/2014/main" id="{F0DD190B-03F7-F171-7F44-5059888B7DBF}"/>
              </a:ext>
              <a:ext uri="{EC7D1E49-B270-4258-A29D-83C201CF71F2}">
                <a16:creationId xmlns:a16="http://schemas.microsoft.com/office/drawing/2014/main\" xmlns:p14="http://schemas.microsoft.com/office/powerpoint/2010/main" xmlns="" xmlns:lc="http://schemas.openxmlformats.org/drawingml/2006/lockedCanvas" id="A46A3BFA-79BC-4A62-A6EE-28C2681D0E73"/>
              </a:ext>
            </a:extLst>
          </p:cNvPr>
          <p:cNvSpPr txBox="1"/>
          <p:nvPr/>
        </p:nvSpPr>
        <p:spPr>
          <a:xfrm>
            <a:off x="114300" y="4286815"/>
            <a:ext cx="127635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Identificar necessitats ZUC</a:t>
            </a:r>
          </a:p>
        </p:txBody>
      </p:sp>
      <p:sp>
        <p:nvSpPr>
          <p:cNvPr id="202" name="OTLSHAPE_T_047c114874404d5f9397d735abd80d15_Shape">
            <a:extLst>
              <a:ext uri="{FF2B5EF4-FFF2-40B4-BE49-F238E27FC236}">
                <a16:creationId xmlns:a16="http://schemas.microsoft.com/office/drawing/2014/main" id="{36FD8CC7-48B7-5598-028F-4A3E31ECEFA3}"/>
              </a:ext>
            </a:extLst>
          </p:cNvPr>
          <p:cNvSpPr/>
          <p:nvPr/>
        </p:nvSpPr>
        <p:spPr>
          <a:xfrm>
            <a:off x="3333750" y="4515973"/>
            <a:ext cx="781050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205" name="OTLSHAPE_T_047c114874404d5f9397d735abd80d15_Title">
            <a:extLst>
              <a:ext uri="{FF2B5EF4-FFF2-40B4-BE49-F238E27FC236}">
                <a16:creationId xmlns:a16="http://schemas.microsoft.com/office/drawing/2014/main" id="{763D9F13-1839-302A-B0C7-76BC89ABD013}"/>
              </a:ext>
              <a:ext uri="{E3D92823-4AF1-434B-AD9B-496109F48C1C}">
                <a16:creationId xmlns:a16="http://schemas.microsoft.com/office/drawing/2014/main\" xmlns:p14="http://schemas.microsoft.com/office/powerpoint/2010/main" xmlns="" xmlns:lc="http://schemas.openxmlformats.org/drawingml/2006/lockedCanvas" id="7AC118BF-8ABE-4706-8B1C-7A05886D42C7"/>
              </a:ext>
            </a:extLst>
          </p:cNvPr>
          <p:cNvSpPr txBox="1"/>
          <p:nvPr/>
        </p:nvSpPr>
        <p:spPr>
          <a:xfrm>
            <a:off x="114300" y="4534465"/>
            <a:ext cx="238125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Informes tècnics i justificatius pel Decret d'Alcaldia</a:t>
            </a:r>
          </a:p>
        </p:txBody>
      </p:sp>
      <p:sp>
        <p:nvSpPr>
          <p:cNvPr id="206" name="OTLSHAPE_T_0dfe25f72e734544bb4ba381fdce7258_Shape">
            <a:extLst>
              <a:ext uri="{FF2B5EF4-FFF2-40B4-BE49-F238E27FC236}">
                <a16:creationId xmlns:a16="http://schemas.microsoft.com/office/drawing/2014/main" id="{10E17649-F4FD-DC2C-2C2B-142CC32206F6}"/>
              </a:ext>
            </a:extLst>
          </p:cNvPr>
          <p:cNvSpPr/>
          <p:nvPr/>
        </p:nvSpPr>
        <p:spPr>
          <a:xfrm>
            <a:off x="4333875" y="4763623"/>
            <a:ext cx="333375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207" name="OTLSHAPE_T_0dfe25f72e734544bb4ba381fdce7258_JoinedDate">
            <a:extLst>
              <a:ext uri="{FF2B5EF4-FFF2-40B4-BE49-F238E27FC236}">
                <a16:creationId xmlns:a16="http://schemas.microsoft.com/office/drawing/2014/main" id="{B994AF3B-34FF-7783-58E1-2AE652B88565}"/>
              </a:ext>
              <a:ext uri="{66ECECA7-D9CF-43C8-B4D4-ACB57A582EE9}">
                <a16:creationId xmlns:a16="http://schemas.microsoft.com/office/drawing/2014/main\" xmlns:p14="http://schemas.microsoft.com/office/powerpoint/2010/main" xmlns="" xmlns:lc="http://schemas.openxmlformats.org/drawingml/2006/lockedCanvas" id="749BDCFF-242C-4FBC-8E29-BC8FCFC12ECF"/>
              </a:ext>
            </a:extLst>
          </p:cNvPr>
          <p:cNvSpPr txBox="1"/>
          <p:nvPr/>
        </p:nvSpPr>
        <p:spPr>
          <a:xfrm>
            <a:off x="4705350" y="4782115"/>
            <a:ext cx="1095375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750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20 dies</a:t>
            </a:r>
          </a:p>
        </p:txBody>
      </p:sp>
      <p:sp>
        <p:nvSpPr>
          <p:cNvPr id="209" name="OTLSHAPE_T_0dfe25f72e734544bb4ba381fdce7258_Title">
            <a:extLst>
              <a:ext uri="{FF2B5EF4-FFF2-40B4-BE49-F238E27FC236}">
                <a16:creationId xmlns:a16="http://schemas.microsoft.com/office/drawing/2014/main" id="{835E554C-A802-9AE7-3EF4-76E5B17601A1}"/>
              </a:ext>
              <a:ext uri="{D5460802-FFE2-413B-B3CB-6B26A33B9ECA}">
                <a16:creationId xmlns:a16="http://schemas.microsoft.com/office/drawing/2014/main\" xmlns:p14="http://schemas.microsoft.com/office/powerpoint/2010/main" xmlns="" xmlns:lc="http://schemas.openxmlformats.org/drawingml/2006/lockedCanvas" id="8B36061F-D7CA-4F2B-8E8F-2EFD330BEE26"/>
              </a:ext>
            </a:extLst>
          </p:cNvPr>
          <p:cNvSpPr txBox="1"/>
          <p:nvPr/>
        </p:nvSpPr>
        <p:spPr>
          <a:xfrm>
            <a:off x="114300" y="4782115"/>
            <a:ext cx="1190625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Exposició pública Decret</a:t>
            </a:r>
          </a:p>
        </p:txBody>
      </p:sp>
      <p:sp>
        <p:nvSpPr>
          <p:cNvPr id="210" name="OTLSHAPE_T_051f7727f89347e8b6f19faf107cecc3_Shape">
            <a:extLst>
              <a:ext uri="{FF2B5EF4-FFF2-40B4-BE49-F238E27FC236}">
                <a16:creationId xmlns:a16="http://schemas.microsoft.com/office/drawing/2014/main" id="{4E06384D-25FB-5352-E5A1-C820736239DD}"/>
              </a:ext>
            </a:extLst>
          </p:cNvPr>
          <p:cNvSpPr/>
          <p:nvPr/>
        </p:nvSpPr>
        <p:spPr>
          <a:xfrm>
            <a:off x="4733925" y="5011273"/>
            <a:ext cx="466725" cy="16248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213" name="OTLSHAPE_T_051f7727f89347e8b6f19faf107cecc3_Title">
            <a:extLst>
              <a:ext uri="{FF2B5EF4-FFF2-40B4-BE49-F238E27FC236}">
                <a16:creationId xmlns:a16="http://schemas.microsoft.com/office/drawing/2014/main" id="{94D268C8-E67A-016F-FD83-ABEE807F5F54}"/>
              </a:ext>
              <a:ext uri="{0F366846-3ADC-4D4B-8DE5-49D5C9DE9A1C}">
                <a16:creationId xmlns:a16="http://schemas.microsoft.com/office/drawing/2014/main\" xmlns:p14="http://schemas.microsoft.com/office/powerpoint/2010/main" xmlns="" xmlns:lc="http://schemas.openxmlformats.org/drawingml/2006/lockedCanvas" id="E63DC15C-F85F-4162-AA7B-2400D39927E0"/>
              </a:ext>
            </a:extLst>
          </p:cNvPr>
          <p:cNvSpPr txBox="1"/>
          <p:nvPr/>
        </p:nvSpPr>
        <p:spPr>
          <a:xfrm>
            <a:off x="114300" y="5029765"/>
            <a:ext cx="137160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Resposta al.legacions Decret</a:t>
            </a:r>
          </a:p>
        </p:txBody>
      </p:sp>
      <p:sp>
        <p:nvSpPr>
          <p:cNvPr id="214" name="OTLSHAPE_T_4a2380b21d5c4401bab67f29c0cbb8fa_Shape">
            <a:extLst>
              <a:ext uri="{FF2B5EF4-FFF2-40B4-BE49-F238E27FC236}">
                <a16:creationId xmlns:a16="http://schemas.microsoft.com/office/drawing/2014/main" id="{75DA4938-BEBE-9B55-E36A-A24CC28FF808}"/>
              </a:ext>
            </a:extLst>
          </p:cNvPr>
          <p:cNvSpPr/>
          <p:nvPr/>
        </p:nvSpPr>
        <p:spPr>
          <a:xfrm>
            <a:off x="5381625" y="5287498"/>
            <a:ext cx="2971800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217" name="OTLSHAPE_T_4a2380b21d5c4401bab67f29c0cbb8fa_Title">
            <a:extLst>
              <a:ext uri="{FF2B5EF4-FFF2-40B4-BE49-F238E27FC236}">
                <a16:creationId xmlns:a16="http://schemas.microsoft.com/office/drawing/2014/main" id="{91DCEF3A-724A-78F2-C093-925BB9C7CA95}"/>
              </a:ext>
              <a:ext uri="{D82EB23E-5A28-4FF6-B5D3-AFB167D44D55}">
                <a16:creationId xmlns:a16="http://schemas.microsoft.com/office/drawing/2014/main\" xmlns:p14="http://schemas.microsoft.com/office/powerpoint/2010/main" xmlns="" xmlns:lc="http://schemas.openxmlformats.org/drawingml/2006/lockedCanvas" id="4886A3F4-EB05-46A2-AF85-BA69E90D05E0"/>
              </a:ext>
            </a:extLst>
          </p:cNvPr>
          <p:cNvSpPr txBox="1"/>
          <p:nvPr/>
        </p:nvSpPr>
        <p:spPr>
          <a:xfrm>
            <a:off x="114300" y="5305990"/>
            <a:ext cx="55245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Implantació</a:t>
            </a:r>
          </a:p>
        </p:txBody>
      </p:sp>
      <p:cxnSp>
        <p:nvCxnSpPr>
          <p:cNvPr id="222" name="OTLSHAPE_M_ed731fc1c48140478955ad944eaf9d3d_Connector3">
            <a:extLst>
              <a:ext uri="{FF2B5EF4-FFF2-40B4-BE49-F238E27FC236}">
                <a16:creationId xmlns:a16="http://schemas.microsoft.com/office/drawing/2014/main" id="{CA1891AC-B1DB-8028-761B-46BDF3CF2DE2}"/>
              </a:ext>
            </a:extLst>
          </p:cNvPr>
          <p:cNvCxnSpPr>
            <a:cxnSpLocks/>
          </p:cNvCxnSpPr>
          <p:nvPr/>
        </p:nvCxnSpPr>
        <p:spPr>
          <a:xfrm>
            <a:off x="8172400" y="2412845"/>
            <a:ext cx="0" cy="4922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3" name="OTLSHAPE_M_ed731fc1c48140478955ad944eaf9d3d_Shape">
            <a:extLst>
              <a:ext uri="{FF2B5EF4-FFF2-40B4-BE49-F238E27FC236}">
                <a16:creationId xmlns:a16="http://schemas.microsoft.com/office/drawing/2014/main" id="{FA8D3C70-CD51-4027-8020-D02FCB597296}"/>
              </a:ext>
            </a:extLst>
          </p:cNvPr>
          <p:cNvSpPr/>
          <p:nvPr/>
        </p:nvSpPr>
        <p:spPr>
          <a:xfrm rot="-5400000">
            <a:off x="8191450" y="2412845"/>
            <a:ext cx="123825" cy="123825"/>
          </a:xfrm>
          <a:prstGeom prst="flowChartMerge">
            <a:avLst/>
          </a:prstGeom>
          <a:solidFill>
            <a:srgbClr val="000000">
              <a:alpha val="100000"/>
            </a:srgbClr>
          </a:solidFill>
        </p:spPr>
        <p:txBody>
          <a:bodyPr/>
          <a:lstStyle/>
          <a:p>
            <a:endParaRPr lang="ca-ES" dirty="0"/>
          </a:p>
        </p:txBody>
      </p:sp>
      <p:sp>
        <p:nvSpPr>
          <p:cNvPr id="224" name="OTLSHAPE_M_ed731fc1c48140478955ad944eaf9d3d_Title">
            <a:extLst>
              <a:ext uri="{FF2B5EF4-FFF2-40B4-BE49-F238E27FC236}">
                <a16:creationId xmlns:a16="http://schemas.microsoft.com/office/drawing/2014/main" id="{EFC8A1A4-1449-CD05-C38C-5FBAA62B02C8}"/>
              </a:ext>
              <a:ext uri="{C8E1D1BC-EF0F-4F57-8FD5-D08847F71FA6}">
                <a16:creationId xmlns:a16="http://schemas.microsoft.com/office/drawing/2014/main\" xmlns:p14="http://schemas.microsoft.com/office/powerpoint/2010/main" xmlns="" xmlns:lc="http://schemas.openxmlformats.org/drawingml/2006/lockedCanvas" id="0EBC289B-8EB8-4F15-AF04-EDC3E64976A0"/>
              </a:ext>
            </a:extLst>
          </p:cNvPr>
          <p:cNvSpPr txBox="1"/>
          <p:nvPr/>
        </p:nvSpPr>
        <p:spPr>
          <a:xfrm>
            <a:off x="8334325" y="2264151"/>
            <a:ext cx="774179" cy="4616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a-ES" sz="100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ZUC</a:t>
            </a:r>
          </a:p>
          <a:p>
            <a:pPr algn="l"/>
            <a:r>
              <a:rPr lang="ca-ES" sz="100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implementades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55BEAE47-EB5B-DCC3-4CE0-C73DE56FE62F}"/>
              </a:ext>
            </a:extLst>
          </p:cNvPr>
          <p:cNvSpPr/>
          <p:nvPr/>
        </p:nvSpPr>
        <p:spPr>
          <a:xfrm>
            <a:off x="4248150" y="4668372"/>
            <a:ext cx="1038226" cy="915541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229" name="Contenidor de contingut 6">
            <a:extLst>
              <a:ext uri="{FF2B5EF4-FFF2-40B4-BE49-F238E27FC236}">
                <a16:creationId xmlns:a16="http://schemas.microsoft.com/office/drawing/2014/main" id="{D66C3AB7-30E6-ABB2-7B76-4C3AF3C12D11}"/>
              </a:ext>
            </a:extLst>
          </p:cNvPr>
          <p:cNvSpPr txBox="1">
            <a:spLocks/>
          </p:cNvSpPr>
          <p:nvPr/>
        </p:nvSpPr>
        <p:spPr bwMode="auto">
          <a:xfrm>
            <a:off x="3333750" y="5694852"/>
            <a:ext cx="2891588" cy="68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ca-ES" sz="1400" b="1" dirty="0">
                <a:solidFill>
                  <a:srgbClr val="C0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Finals GENER/FEBRER - Resposta al·legacions </a:t>
            </a:r>
          </a:p>
          <a:p>
            <a:pPr marL="0" indent="0" algn="ctr">
              <a:buFont typeface="Arial" charset="0"/>
              <a:buNone/>
            </a:pPr>
            <a:r>
              <a:rPr lang="ca-ES" sz="1400" b="1" dirty="0">
                <a:solidFill>
                  <a:srgbClr val="C0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MARÇ Aprovació definitiva</a:t>
            </a:r>
            <a:endParaRPr lang="ca-ES" sz="1200" dirty="0">
              <a:solidFill>
                <a:srgbClr val="C0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</p:txBody>
      </p:sp>
      <p:sp>
        <p:nvSpPr>
          <p:cNvPr id="231" name="Contenidor de contingut 6">
            <a:extLst>
              <a:ext uri="{FF2B5EF4-FFF2-40B4-BE49-F238E27FC236}">
                <a16:creationId xmlns:a16="http://schemas.microsoft.com/office/drawing/2014/main" id="{64E46C9D-3ACE-3F88-0721-75E4A8954821}"/>
              </a:ext>
            </a:extLst>
          </p:cNvPr>
          <p:cNvSpPr txBox="1">
            <a:spLocks/>
          </p:cNvSpPr>
          <p:nvPr/>
        </p:nvSpPr>
        <p:spPr bwMode="auto">
          <a:xfrm>
            <a:off x="7401233" y="5694870"/>
            <a:ext cx="1868466" cy="68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ca-ES" sz="1400" b="1" dirty="0">
                <a:solidFill>
                  <a:srgbClr val="C0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 partir de Desembre - Sancions</a:t>
            </a:r>
            <a:endParaRPr lang="ca-ES" sz="1200" dirty="0">
              <a:solidFill>
                <a:srgbClr val="C0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</p:txBody>
      </p:sp>
      <p:sp>
        <p:nvSpPr>
          <p:cNvPr id="232" name="Fletxa: avall 231">
            <a:extLst>
              <a:ext uri="{FF2B5EF4-FFF2-40B4-BE49-F238E27FC236}">
                <a16:creationId xmlns:a16="http://schemas.microsoft.com/office/drawing/2014/main" id="{4B5D5F50-20D8-6070-28BB-B0BB0E298EB3}"/>
              </a:ext>
            </a:extLst>
          </p:cNvPr>
          <p:cNvSpPr/>
          <p:nvPr/>
        </p:nvSpPr>
        <p:spPr>
          <a:xfrm>
            <a:off x="8296275" y="5307317"/>
            <a:ext cx="95249" cy="348605"/>
          </a:xfrm>
          <a:prstGeom prst="down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graphicFrame>
        <p:nvGraphicFramePr>
          <p:cNvPr id="233" name="Diagrama 232">
            <a:extLst>
              <a:ext uri="{FF2B5EF4-FFF2-40B4-BE49-F238E27FC236}">
                <a16:creationId xmlns:a16="http://schemas.microsoft.com/office/drawing/2014/main" id="{81A9E8DD-8667-8CDD-A3E8-DFEA081E70AB}"/>
              </a:ext>
            </a:extLst>
          </p:cNvPr>
          <p:cNvGraphicFramePr/>
          <p:nvPr/>
        </p:nvGraphicFramePr>
        <p:xfrm>
          <a:off x="2695574" y="3483680"/>
          <a:ext cx="4653359" cy="161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OTLSHAPE_T_0dfe25f72e734544bb4ba381fdce7258_JoinedDate">
            <a:extLst>
              <a:ext uri="{FF2B5EF4-FFF2-40B4-BE49-F238E27FC236}">
                <a16:creationId xmlns:a16="http://schemas.microsoft.com/office/drawing/2014/main" id="{187B8A7D-DF88-6062-D525-3F0D6B49E67A}"/>
              </a:ext>
              <a:ext uri="{66ECECA7-D9CF-43C8-B4D4-ACB57A582EE9}">
                <a16:creationId xmlns:a16="http://schemas.microsoft.com/office/drawing/2014/main\" xmlns:p14="http://schemas.microsoft.com/office/powerpoint/2010/main" xmlns="" xmlns:lc="http://schemas.openxmlformats.org/drawingml/2006/lockedCanvas" id="749BDCFF-242C-4FBC-8E29-BC8FCFC12ECF"/>
              </a:ext>
            </a:extLst>
          </p:cNvPr>
          <p:cNvSpPr txBox="1"/>
          <p:nvPr/>
        </p:nvSpPr>
        <p:spPr>
          <a:xfrm>
            <a:off x="8459291" y="5306555"/>
            <a:ext cx="684709" cy="11484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a-ES" sz="750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9 mesos</a:t>
            </a:r>
          </a:p>
        </p:txBody>
      </p:sp>
      <p:sp>
        <p:nvSpPr>
          <p:cNvPr id="4" name="OTLSHAPE_TB_00000000000000000000000000000000_TimescaleInterval12">
            <a:extLst>
              <a:ext uri="{FF2B5EF4-FFF2-40B4-BE49-F238E27FC236}">
                <a16:creationId xmlns:a16="http://schemas.microsoft.com/office/drawing/2014/main" id="{15E8DC96-8786-2BFA-4FEA-8270912C7939}"/>
              </a:ext>
              <a:ext uri="{C33513EA-9A67-4AB4-9BB6-0419B3D0669E}">
                <a16:creationId xmlns="" xmlns:p14="http://schemas.microsoft.com/office/powerpoint/2010/main" xmlns:a16="http://schemas.microsoft.com/office/drawing/2014/main\" id="B9B71089-9D7A-43FD-A3FD-39FCC49D0D57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112002" y="2982870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Dec</a:t>
            </a:r>
          </a:p>
        </p:txBody>
      </p:sp>
      <p:sp>
        <p:nvSpPr>
          <p:cNvPr id="5" name="OTLSHAPE_TB_00000000000000000000000000000000_TimescaleInterval12">
            <a:extLst>
              <a:ext uri="{FF2B5EF4-FFF2-40B4-BE49-F238E27FC236}">
                <a16:creationId xmlns:a16="http://schemas.microsoft.com/office/drawing/2014/main" id="{23E52B0B-DDCC-4873-0965-D7BC0FB1511D}"/>
              </a:ext>
              <a:ext uri="{C33513EA-9A67-4AB4-9BB6-0419B3D0669E}">
                <a16:creationId xmlns="" xmlns:p14="http://schemas.microsoft.com/office/powerpoint/2010/main" xmlns:a16="http://schemas.microsoft.com/office/drawing/2014/main\" id="B9B71089-9D7A-43FD-A3FD-39FCC49D0D57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47902" y="2982869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Dec</a:t>
            </a:r>
          </a:p>
        </p:txBody>
      </p:sp>
    </p:spTree>
    <p:extLst>
      <p:ext uri="{BB962C8B-B14F-4D97-AF65-F5344CB8AC3E}">
        <p14:creationId xmlns:p14="http://schemas.microsoft.com/office/powerpoint/2010/main" val="2845079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VII.-   CAMPANYA INFORMATIVA</a:t>
            </a:r>
          </a:p>
        </p:txBody>
      </p:sp>
      <p:cxnSp>
        <p:nvCxnSpPr>
          <p:cNvPr id="83" name="8 Conector recto">
            <a:extLst>
              <a:ext uri="{FF2B5EF4-FFF2-40B4-BE49-F238E27FC236}">
                <a16:creationId xmlns:a16="http://schemas.microsoft.com/office/drawing/2014/main" id="{B1F14646-6283-33CD-B00B-D092448A4F0E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Contenidor de número de diapositiva 4">
            <a:extLst>
              <a:ext uri="{FF2B5EF4-FFF2-40B4-BE49-F238E27FC236}">
                <a16:creationId xmlns:a16="http://schemas.microsoft.com/office/drawing/2014/main" id="{D568E1C0-956D-6DB9-FA44-D7EF2EDD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11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76" name="OTLSHAPE_TB_00000000000000000000000000000000_LeftEndCaps">
            <a:extLst>
              <a:ext uri="{FF2B5EF4-FFF2-40B4-BE49-F238E27FC236}">
                <a16:creationId xmlns:a16="http://schemas.microsoft.com/office/drawing/2014/main" id="{C8EB43AD-8233-6354-ADCB-A62E414FDF8C}"/>
              </a:ext>
              <a:ext uri="{67C5E8E3-FFB5-4A62-84DE-D585FD4D2CD1}">
                <a16:creationId xmlns="" xmlns:p14="http://schemas.microsoft.com/office/powerpoint/2010/main" xmlns:a16="http://schemas.microsoft.com/office/drawing/2014/main\" id="0490E766-5719-4532-BCA5-CFD6562FE7B7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6620" y="3182251"/>
            <a:ext cx="384722" cy="20774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350" b="1" dirty="0">
                <a:latin typeface="Arial" panose="02040604050505020304" pitchFamily="18" charset="0"/>
              </a:rPr>
              <a:t>2023</a:t>
            </a:r>
          </a:p>
        </p:txBody>
      </p:sp>
      <p:sp>
        <p:nvSpPr>
          <p:cNvPr id="77" name="OTLSHAPE_TB_00000000000000000000000000000000_RightEndCaps">
            <a:extLst>
              <a:ext uri="{FF2B5EF4-FFF2-40B4-BE49-F238E27FC236}">
                <a16:creationId xmlns:a16="http://schemas.microsoft.com/office/drawing/2014/main" id="{7E4342DF-1895-260A-50D2-C8BCB69E21D8}"/>
              </a:ext>
              <a:ext uri="{75C8FF38-903F-4B11-BAD8-5AA93C1AACC6}">
                <a16:creationId xmlns="" xmlns:p14="http://schemas.microsoft.com/office/powerpoint/2010/main" xmlns:a16="http://schemas.microsoft.com/office/drawing/2014/main\" id="10C222AB-391F-4DB4-9733-854480D7DBFB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97170" y="3182251"/>
            <a:ext cx="384722" cy="20774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350" b="1">
                <a:latin typeface="Arial" panose="02040604050505020304" pitchFamily="18" charset="0"/>
              </a:rPr>
              <a:t>2023</a:t>
            </a:r>
          </a:p>
        </p:txBody>
      </p:sp>
      <p:sp>
        <p:nvSpPr>
          <p:cNvPr id="78" name="OTLSHAPE_TB_00000000000000000000000000000000_ScaleContainer">
            <a:extLst>
              <a:ext uri="{FF2B5EF4-FFF2-40B4-BE49-F238E27FC236}">
                <a16:creationId xmlns:a16="http://schemas.microsoft.com/office/drawing/2014/main" id="{D3A93E82-2519-B1A9-5B83-F8B6EA6CCD2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21880" y="3143250"/>
            <a:ext cx="7524750" cy="285750"/>
          </a:xfrm>
          <a:prstGeom prst="rect">
            <a:avLst/>
          </a:prstGeom>
          <a:solidFill>
            <a:srgbClr val="C00100">
              <a:alpha val="100000"/>
            </a:srgbClr>
          </a:solidFill>
        </p:spPr>
      </p:sp>
      <p:sp>
        <p:nvSpPr>
          <p:cNvPr id="79" name="OTLSHAPE_TB_00000000000000000000000000000000_TimescaleInterval1">
            <a:extLst>
              <a:ext uri="{FF2B5EF4-FFF2-40B4-BE49-F238E27FC236}">
                <a16:creationId xmlns:a16="http://schemas.microsoft.com/office/drawing/2014/main" id="{322A7050-0557-7BA6-6DEA-F29ABF57C7AB}"/>
              </a:ext>
              <a:ext uri="{DB0E7651-F432-48F5-9218-2E000BDA3C9E}">
                <a16:creationId xmlns="" xmlns:p14="http://schemas.microsoft.com/office/powerpoint/2010/main" xmlns:a16="http://schemas.microsoft.com/office/drawing/2014/main\" id="9B8D7A5B-6783-4983-8C15-3D582EA9B50D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9505" y="3216876"/>
            <a:ext cx="185948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Jan</a:t>
            </a:r>
          </a:p>
        </p:txBody>
      </p:sp>
      <p:cxnSp>
        <p:nvCxnSpPr>
          <p:cNvPr id="80" name="OTLSHAPE_TB_00000000000000000000000000000000_Separator1">
            <a:extLst>
              <a:ext uri="{FF2B5EF4-FFF2-40B4-BE49-F238E27FC236}">
                <a16:creationId xmlns:a16="http://schemas.microsoft.com/office/drawing/2014/main" id="{435230DD-0A4C-CFB0-D75C-780B1EA116CE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1460969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1" name="OTLSHAPE_TB_00000000000000000000000000000000_TimescaleInterval2">
            <a:extLst>
              <a:ext uri="{FF2B5EF4-FFF2-40B4-BE49-F238E27FC236}">
                <a16:creationId xmlns:a16="http://schemas.microsoft.com/office/drawing/2014/main" id="{ECFF8393-FB87-0419-4E98-95C1778C4376}"/>
              </a:ext>
              <a:ext uri="{53EEA808-BDA4-41C3-A987-3D999FD7CE86}">
                <a16:creationId xmlns="" xmlns:p14="http://schemas.microsoft.com/office/powerpoint/2010/main" xmlns:a16="http://schemas.microsoft.com/office/drawing/2014/main\" id="7F7DFD10-E0FD-455C-B2A7-A31D7FF44B5F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508594" y="3216876"/>
            <a:ext cx="198772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Feb</a:t>
            </a:r>
          </a:p>
        </p:txBody>
      </p:sp>
      <p:cxnSp>
        <p:nvCxnSpPr>
          <p:cNvPr id="82" name="OTLSHAPE_TB_00000000000000000000000000000000_Separator2">
            <a:extLst>
              <a:ext uri="{FF2B5EF4-FFF2-40B4-BE49-F238E27FC236}">
                <a16:creationId xmlns:a16="http://schemas.microsoft.com/office/drawing/2014/main" id="{A136AD0D-EAB6-9A77-E132-818E3DA58F87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2038209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4" name="OTLSHAPE_TB_00000000000000000000000000000000_TimescaleInterval3">
            <a:extLst>
              <a:ext uri="{FF2B5EF4-FFF2-40B4-BE49-F238E27FC236}">
                <a16:creationId xmlns:a16="http://schemas.microsoft.com/office/drawing/2014/main" id="{85F9FECC-5A12-250C-ADC9-84B1F29E8C5A}"/>
              </a:ext>
              <a:ext uri="{8E1D2F3D-3A7B-4579-8852-BAB50866C380}">
                <a16:creationId xmlns="" xmlns:p14="http://schemas.microsoft.com/office/powerpoint/2010/main" xmlns:a16="http://schemas.microsoft.com/office/drawing/2014/main\" id="469A5423-A7F8-4FAD-A600-9A387360B701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085835" y="3216876"/>
            <a:ext cx="198772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Mar</a:t>
            </a:r>
          </a:p>
        </p:txBody>
      </p:sp>
      <p:cxnSp>
        <p:nvCxnSpPr>
          <p:cNvPr id="85" name="OTLSHAPE_TB_00000000000000000000000000000000_Separator3">
            <a:extLst>
              <a:ext uri="{FF2B5EF4-FFF2-40B4-BE49-F238E27FC236}">
                <a16:creationId xmlns:a16="http://schemas.microsoft.com/office/drawing/2014/main" id="{5F38F632-01D0-2D64-AF16-52A22F425741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2677298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6" name="OTLSHAPE_TB_00000000000000000000000000000000_TimescaleInterval4">
            <a:extLst>
              <a:ext uri="{FF2B5EF4-FFF2-40B4-BE49-F238E27FC236}">
                <a16:creationId xmlns:a16="http://schemas.microsoft.com/office/drawing/2014/main" id="{62C75916-420B-7A4A-3AFD-271F0F613E6A}"/>
              </a:ext>
              <a:ext uri="{148B3452-288F-4ADE-962E-50AABFE139E7}">
                <a16:creationId xmlns="" xmlns:p14="http://schemas.microsoft.com/office/powerpoint/2010/main" xmlns:a16="http://schemas.microsoft.com/office/drawing/2014/main\" id="C97BF0DE-A663-4915-9982-B6C2DBF18684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724923" y="3216876"/>
            <a:ext cx="179536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Apr</a:t>
            </a:r>
          </a:p>
        </p:txBody>
      </p:sp>
      <p:cxnSp>
        <p:nvCxnSpPr>
          <p:cNvPr id="87" name="OTLSHAPE_TB_00000000000000000000000000000000_Separator4">
            <a:extLst>
              <a:ext uri="{FF2B5EF4-FFF2-40B4-BE49-F238E27FC236}">
                <a16:creationId xmlns:a16="http://schemas.microsoft.com/office/drawing/2014/main" id="{12D2CF20-95DC-F39C-AFF9-B68FB9A4223E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3295770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88" name="OTLSHAPE_TB_00000000000000000000000000000000_TimescaleInterval5">
            <a:extLst>
              <a:ext uri="{FF2B5EF4-FFF2-40B4-BE49-F238E27FC236}">
                <a16:creationId xmlns:a16="http://schemas.microsoft.com/office/drawing/2014/main" id="{351360A2-9CD3-5C30-7078-21175C11980E}"/>
              </a:ext>
              <a:ext uri="{9F1E8A57-BB18-43D1-A807-415AC66BC120}">
                <a16:creationId xmlns="" xmlns:p14="http://schemas.microsoft.com/office/powerpoint/2010/main" xmlns:a16="http://schemas.microsoft.com/office/drawing/2014/main\" id="A81242C2-5BCB-4897-9424-477325147FF2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43396" y="3216876"/>
            <a:ext cx="218008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May</a:t>
            </a:r>
          </a:p>
        </p:txBody>
      </p:sp>
      <p:cxnSp>
        <p:nvCxnSpPr>
          <p:cNvPr id="89" name="OTLSHAPE_TB_00000000000000000000000000000000_Separator5">
            <a:extLst>
              <a:ext uri="{FF2B5EF4-FFF2-40B4-BE49-F238E27FC236}">
                <a16:creationId xmlns:a16="http://schemas.microsoft.com/office/drawing/2014/main" id="{2AC8604D-0AF4-4AD8-E26B-D05B90B208A6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3934859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0" name="OTLSHAPE_TB_00000000000000000000000000000000_TimescaleInterval6">
            <a:extLst>
              <a:ext uri="{FF2B5EF4-FFF2-40B4-BE49-F238E27FC236}">
                <a16:creationId xmlns:a16="http://schemas.microsoft.com/office/drawing/2014/main" id="{DA95F48A-18A2-79C4-B1C7-6870556DDBBA}"/>
              </a:ext>
              <a:ext uri="{D309DA3B-54BD-4DB2-B5CF-C0555B3AAC67}">
                <a16:creationId xmlns="" xmlns:p14="http://schemas.microsoft.com/office/powerpoint/2010/main" xmlns:a16="http://schemas.microsoft.com/office/drawing/2014/main\" id="C6E7BEDA-28B6-479B-BF22-B57605B7B1A8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982484" y="3216876"/>
            <a:ext cx="185948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Jun</a:t>
            </a:r>
          </a:p>
        </p:txBody>
      </p:sp>
      <p:cxnSp>
        <p:nvCxnSpPr>
          <p:cNvPr id="91" name="OTLSHAPE_TB_00000000000000000000000000000000_Separator6">
            <a:extLst>
              <a:ext uri="{FF2B5EF4-FFF2-40B4-BE49-F238E27FC236}">
                <a16:creationId xmlns:a16="http://schemas.microsoft.com/office/drawing/2014/main" id="{43270845-44B8-E0FC-14B6-B70D0DA89549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4553331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2" name="OTLSHAPE_TB_00000000000000000000000000000000_TimescaleInterval7">
            <a:extLst>
              <a:ext uri="{FF2B5EF4-FFF2-40B4-BE49-F238E27FC236}">
                <a16:creationId xmlns:a16="http://schemas.microsoft.com/office/drawing/2014/main" id="{25EC2054-DF23-0FC6-91F2-CE4C8AF0217D}"/>
              </a:ext>
              <a:ext uri="{A2943DB7-7E41-4D67-91CE-0A40707E0D91}">
                <a16:creationId xmlns="" xmlns:p14="http://schemas.microsoft.com/office/powerpoint/2010/main" xmlns:a16="http://schemas.microsoft.com/office/drawing/2014/main\" id="181C688D-F179-460F-8B09-A6B477DC8CC1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600957" y="3216876"/>
            <a:ext cx="147476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Jul</a:t>
            </a:r>
          </a:p>
        </p:txBody>
      </p:sp>
      <p:cxnSp>
        <p:nvCxnSpPr>
          <p:cNvPr id="93" name="OTLSHAPE_TB_00000000000000000000000000000000_Separator7">
            <a:extLst>
              <a:ext uri="{FF2B5EF4-FFF2-40B4-BE49-F238E27FC236}">
                <a16:creationId xmlns:a16="http://schemas.microsoft.com/office/drawing/2014/main" id="{9C3EC885-A85A-429F-02CD-87C72DB2ACF9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5192420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4" name="OTLSHAPE_TB_00000000000000000000000000000000_TimescaleInterval8">
            <a:extLst>
              <a:ext uri="{FF2B5EF4-FFF2-40B4-BE49-F238E27FC236}">
                <a16:creationId xmlns:a16="http://schemas.microsoft.com/office/drawing/2014/main" id="{3962BB36-72F7-C976-469B-731520F42C22}"/>
              </a:ext>
              <a:ext uri="{69E8ABFF-7848-477E-91CF-15139BE34988}">
                <a16:creationId xmlns="" xmlns:p14="http://schemas.microsoft.com/office/powerpoint/2010/main" xmlns:a16="http://schemas.microsoft.com/office/drawing/2014/main\" id="BD09ED3F-FDB6-4493-B15E-46ED34F7B340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5240045" y="321687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Aug</a:t>
            </a:r>
          </a:p>
        </p:txBody>
      </p:sp>
      <p:cxnSp>
        <p:nvCxnSpPr>
          <p:cNvPr id="95" name="OTLSHAPE_TB_00000000000000000000000000000000_Separator8">
            <a:extLst>
              <a:ext uri="{FF2B5EF4-FFF2-40B4-BE49-F238E27FC236}">
                <a16:creationId xmlns:a16="http://schemas.microsoft.com/office/drawing/2014/main" id="{DC6CB175-9CB3-7D93-D94B-D87D8A235A64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5831508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6" name="OTLSHAPE_TB_00000000000000000000000000000000_TimescaleInterval9">
            <a:extLst>
              <a:ext uri="{FF2B5EF4-FFF2-40B4-BE49-F238E27FC236}">
                <a16:creationId xmlns:a16="http://schemas.microsoft.com/office/drawing/2014/main" id="{42301370-47FD-923E-D758-89EBBF59245F}"/>
              </a:ext>
              <a:ext uri="{9F5291EE-5B96-4CE5-A820-E6650D9A0758}">
                <a16:creationId xmlns="" xmlns:p14="http://schemas.microsoft.com/office/powerpoint/2010/main" xmlns:a16="http://schemas.microsoft.com/office/drawing/2014/main\" id="ECBE794A-E9D7-4327-95DA-7DBE59DDA7E0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5879133" y="321687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Sep</a:t>
            </a:r>
          </a:p>
        </p:txBody>
      </p:sp>
      <p:cxnSp>
        <p:nvCxnSpPr>
          <p:cNvPr id="97" name="OTLSHAPE_TB_00000000000000000000000000000000_Separator9">
            <a:extLst>
              <a:ext uri="{FF2B5EF4-FFF2-40B4-BE49-F238E27FC236}">
                <a16:creationId xmlns:a16="http://schemas.microsoft.com/office/drawing/2014/main" id="{5F36630F-2C95-A28F-589B-3EA2A2FF7B74}"/>
              </a:ext>
            </a:extLst>
          </p:cNvPr>
          <p:cNvCxnSpPr/>
          <p:nvPr>
            <p:custDataLst>
              <p:tags r:id="rId21"/>
            </p:custDataLst>
          </p:nvPr>
        </p:nvCxnSpPr>
        <p:spPr>
          <a:xfrm>
            <a:off x="6449981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8" name="OTLSHAPE_TB_00000000000000000000000000000000_TimescaleInterval10">
            <a:extLst>
              <a:ext uri="{FF2B5EF4-FFF2-40B4-BE49-F238E27FC236}">
                <a16:creationId xmlns:a16="http://schemas.microsoft.com/office/drawing/2014/main" id="{7E7CC3A7-29FB-5C47-2CCA-4D68D6D506D7}"/>
              </a:ext>
              <a:ext uri="{C0AD4114-3353-43AD-84AF-BC8551F46B51}">
                <a16:creationId xmlns="" xmlns:p14="http://schemas.microsoft.com/office/powerpoint/2010/main" xmlns:a16="http://schemas.microsoft.com/office/drawing/2014/main\" id="2E1AD5CC-0C2C-4136-82CF-F2F7C71E4BA1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6497606" y="3216876"/>
            <a:ext cx="179536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Oct</a:t>
            </a:r>
          </a:p>
        </p:txBody>
      </p:sp>
      <p:cxnSp>
        <p:nvCxnSpPr>
          <p:cNvPr id="99" name="OTLSHAPE_TB_00000000000000000000000000000000_Separator10">
            <a:extLst>
              <a:ext uri="{FF2B5EF4-FFF2-40B4-BE49-F238E27FC236}">
                <a16:creationId xmlns:a16="http://schemas.microsoft.com/office/drawing/2014/main" id="{BD6623BE-9836-E39C-908D-84DC152CC459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>
            <a:off x="7089069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0" name="OTLSHAPE_TB_00000000000000000000000000000000_TimescaleInterval11">
            <a:extLst>
              <a:ext uri="{FF2B5EF4-FFF2-40B4-BE49-F238E27FC236}">
                <a16:creationId xmlns:a16="http://schemas.microsoft.com/office/drawing/2014/main" id="{D560B120-B551-2C1E-6C07-B5C03AF33411}"/>
              </a:ext>
              <a:ext uri="{399084DF-9C7E-48D6-A98E-4D6A7B69D75E}">
                <a16:creationId xmlns="" xmlns:p14="http://schemas.microsoft.com/office/powerpoint/2010/main" xmlns:a16="http://schemas.microsoft.com/office/drawing/2014/main\" id="D05FE812-9F10-40BD-A59A-FFD7F4DC36C9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7136694" y="321687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Nov</a:t>
            </a:r>
          </a:p>
        </p:txBody>
      </p:sp>
      <p:cxnSp>
        <p:nvCxnSpPr>
          <p:cNvPr id="101" name="OTLSHAPE_TB_00000000000000000000000000000000_Separator11">
            <a:extLst>
              <a:ext uri="{FF2B5EF4-FFF2-40B4-BE49-F238E27FC236}">
                <a16:creationId xmlns:a16="http://schemas.microsoft.com/office/drawing/2014/main" id="{9FD6040B-DC70-70C4-D376-2D0A8714ACBF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>
            <a:off x="7707542" y="3209925"/>
            <a:ext cx="0" cy="152400"/>
          </a:xfrm>
          <a:prstGeom prst="line">
            <a:avLst/>
          </a:prstGeom>
          <a:ln w="12700" cap="flat" cmpd="sng" algn="ctr">
            <a:solidFill>
              <a:srgbClr val="FFFFFF">
                <a:alpha val="3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3" name="OTLSHAPE_TB_00000000000000000000000000000000_TimescaleInterval12">
            <a:extLst>
              <a:ext uri="{FF2B5EF4-FFF2-40B4-BE49-F238E27FC236}">
                <a16:creationId xmlns:a16="http://schemas.microsoft.com/office/drawing/2014/main" id="{C49056F8-673B-6DEA-B90C-1C1AB7808040}"/>
              </a:ext>
              <a:ext uri="{C33513EA-9A67-4AB4-9BB6-0419B3D0669E}">
                <a16:creationId xmlns="" xmlns:p14="http://schemas.microsoft.com/office/powerpoint/2010/main" xmlns:a16="http://schemas.microsoft.com/office/drawing/2014/main\" id="B9B71089-9D7A-43FD-A3FD-39FCC49D0D57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7755167" y="3216876"/>
            <a:ext cx="205184" cy="13849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l"/>
            <a:r>
              <a:rPr lang="en-US" sz="900" dirty="0">
                <a:solidFill>
                  <a:srgbClr val="FFFFFF">
                    <a:alpha val="100000"/>
                  </a:srgbClr>
                </a:solidFill>
                <a:latin typeface="Arial" panose="02040604050505020304" pitchFamily="18" charset="0"/>
              </a:rPr>
              <a:t>Dec</a:t>
            </a:r>
          </a:p>
        </p:txBody>
      </p:sp>
      <p:cxnSp>
        <p:nvCxnSpPr>
          <p:cNvPr id="104" name="OTLSHAPE_M_633c9a277b5c4f108960dd8b990a7c37_Connector1">
            <a:extLst>
              <a:ext uri="{FF2B5EF4-FFF2-40B4-BE49-F238E27FC236}">
                <a16:creationId xmlns:a16="http://schemas.microsoft.com/office/drawing/2014/main" id="{0E8CDBD0-86B9-38A5-2A17-A150AE578CDF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7884368" y="2698194"/>
            <a:ext cx="0" cy="445056"/>
          </a:xfrm>
          <a:prstGeom prst="line">
            <a:avLst/>
          </a:prstGeom>
          <a:ln w="12700" cap="flat" cmpd="sng" algn="ctr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5" name="OTLSHAPE_M_ff6cb5c4bd564bc29a654fe17888c604_Connector1">
            <a:extLst>
              <a:ext uri="{FF2B5EF4-FFF2-40B4-BE49-F238E27FC236}">
                <a16:creationId xmlns:a16="http://schemas.microsoft.com/office/drawing/2014/main" id="{15A5D760-4CC3-8FB5-1326-7F3CC9E476AC}"/>
              </a:ext>
            </a:extLst>
          </p:cNvPr>
          <p:cNvCxnSpPr/>
          <p:nvPr>
            <p:custDataLst>
              <p:tags r:id="rId28"/>
            </p:custDataLst>
          </p:nvPr>
        </p:nvCxnSpPr>
        <p:spPr>
          <a:xfrm>
            <a:off x="2352209" y="2818686"/>
            <a:ext cx="0" cy="324564"/>
          </a:xfrm>
          <a:prstGeom prst="line">
            <a:avLst/>
          </a:prstGeom>
          <a:ln w="12700" cap="flat" cmpd="sng" algn="ctr">
            <a:solidFill>
              <a:srgbClr val="C0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6" name="OTLSHAPE_T_bd11100887964c698f041563a75915ec_HorizontalConnector1">
            <a:extLst>
              <a:ext uri="{FF2B5EF4-FFF2-40B4-BE49-F238E27FC236}">
                <a16:creationId xmlns:a16="http://schemas.microsoft.com/office/drawing/2014/main" id="{38312CA1-86A8-18C3-B4FF-B25CDA44FB7A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>
            <a:off x="2576385" y="3905250"/>
            <a:ext cx="100913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7" name="OTLSHAPE_T_6f2bc0e62f7741959ea84403c683cd86_HorizontalConnector1">
            <a:extLst>
              <a:ext uri="{FF2B5EF4-FFF2-40B4-BE49-F238E27FC236}">
                <a16:creationId xmlns:a16="http://schemas.microsoft.com/office/drawing/2014/main" id="{94BE8A76-12A5-4FC7-4F8F-6651D75B5714}"/>
              </a:ext>
            </a:extLst>
          </p:cNvPr>
          <p:cNvCxnSpPr/>
          <p:nvPr>
            <p:custDataLst>
              <p:tags r:id="rId30"/>
            </p:custDataLst>
          </p:nvPr>
        </p:nvCxnSpPr>
        <p:spPr>
          <a:xfrm>
            <a:off x="1021905" y="4152900"/>
            <a:ext cx="2912954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08" name="OTLSHAPE_T_c4239dc4c95b47d0942f84059894211d_HorizontalConnector1">
            <a:extLst>
              <a:ext uri="{FF2B5EF4-FFF2-40B4-BE49-F238E27FC236}">
                <a16:creationId xmlns:a16="http://schemas.microsoft.com/office/drawing/2014/main" id="{0911A46F-B932-868D-7FE3-1448857A38F9}"/>
              </a:ext>
            </a:extLst>
          </p:cNvPr>
          <p:cNvCxnSpPr/>
          <p:nvPr>
            <p:custDataLst>
              <p:tags r:id="rId31"/>
            </p:custDataLst>
          </p:nvPr>
        </p:nvCxnSpPr>
        <p:spPr>
          <a:xfrm>
            <a:off x="1936305" y="4400550"/>
            <a:ext cx="3895203" cy="0"/>
          </a:xfrm>
          <a:prstGeom prst="line">
            <a:avLst/>
          </a:prstGeom>
          <a:ln w="12700" cap="flat" cmpd="sng" algn="ctr">
            <a:solidFill>
              <a:srgbClr val="CCCCCC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09" name="OTLSHAPE_M_633c9a277b5c4f108960dd8b990a7c37_Shape">
            <a:extLst>
              <a:ext uri="{FF2B5EF4-FFF2-40B4-BE49-F238E27FC236}">
                <a16:creationId xmlns:a16="http://schemas.microsoft.com/office/drawing/2014/main" id="{FAC32B27-2746-2F36-EFBC-76AC97C22823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 rot="-5400000">
            <a:off x="7903418" y="2698194"/>
            <a:ext cx="123825" cy="123825"/>
          </a:xfrm>
          <a:prstGeom prst="flowChartMerge">
            <a:avLst/>
          </a:prstGeom>
          <a:solidFill>
            <a:srgbClr val="000000">
              <a:alpha val="100000"/>
            </a:srgbClr>
          </a:solidFill>
        </p:spPr>
      </p:sp>
      <p:sp>
        <p:nvSpPr>
          <p:cNvPr id="110" name="OTLSHAPE_M_633c9a277b5c4f108960dd8b990a7c37_Title">
            <a:extLst>
              <a:ext uri="{FF2B5EF4-FFF2-40B4-BE49-F238E27FC236}">
                <a16:creationId xmlns:a16="http://schemas.microsoft.com/office/drawing/2014/main" id="{B3C18246-C369-6D4D-5B6C-6FD6F122985A}"/>
              </a:ext>
              <a:ext uri="{CBDC1490-57AB-48C1-846A-01D931E4A232}">
                <a16:creationId xmlns="" xmlns:p14="http://schemas.microsoft.com/office/powerpoint/2010/main" xmlns:a16="http://schemas.microsoft.com/office/drawing/2014/main\" id="1EBA037B-0081-4814-98C4-62A1534A1B71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8051055" y="2573618"/>
            <a:ext cx="640080" cy="2539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l"/>
            <a:r>
              <a:rPr lang="en-US" sz="825" b="1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ZUC Implantades</a:t>
            </a:r>
          </a:p>
        </p:txBody>
      </p:sp>
      <p:sp>
        <p:nvSpPr>
          <p:cNvPr id="112" name="OTLSHAPE_M_ff6cb5c4bd564bc29a654fe17888c604_Shape">
            <a:extLst>
              <a:ext uri="{FF2B5EF4-FFF2-40B4-BE49-F238E27FC236}">
                <a16:creationId xmlns:a16="http://schemas.microsoft.com/office/drawing/2014/main" id="{673159A6-5545-9933-CDB5-9A82EB52E343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 rot="-5400000">
            <a:off x="2371259" y="2818686"/>
            <a:ext cx="123825" cy="123825"/>
          </a:xfrm>
          <a:prstGeom prst="flowChartMerge">
            <a:avLst/>
          </a:prstGeom>
          <a:solidFill>
            <a:srgbClr val="000000">
              <a:alpha val="100000"/>
            </a:srgbClr>
          </a:solidFill>
        </p:spPr>
      </p:sp>
      <p:sp>
        <p:nvSpPr>
          <p:cNvPr id="113" name="OTLSHAPE_M_ff6cb5c4bd564bc29a654fe17888c604_Title">
            <a:extLst>
              <a:ext uri="{FF2B5EF4-FFF2-40B4-BE49-F238E27FC236}">
                <a16:creationId xmlns:a16="http://schemas.microsoft.com/office/drawing/2014/main" id="{034B35C7-3746-8F36-51FB-91290B0D85F9}"/>
              </a:ext>
              <a:ext uri="{71E2ADE9-D054-468C-B75C-B2DDA6EC4BE7}">
                <a16:creationId xmlns="" xmlns:p14="http://schemas.microsoft.com/office/powerpoint/2010/main" xmlns:a16="http://schemas.microsoft.com/office/drawing/2014/main\" id="F96633A3-6C4C-4DDC-8951-FD9ADF5EDF59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2518896" y="2757588"/>
            <a:ext cx="1371600" cy="12695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l"/>
            <a:r>
              <a:rPr lang="en-US" sz="825" b="1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Aprovació definitiva Decret</a:t>
            </a:r>
          </a:p>
        </p:txBody>
      </p:sp>
      <p:sp>
        <p:nvSpPr>
          <p:cNvPr id="115" name="OTLSHAPE_T_5ee6b030bb0441a6b67ea62fcbe32b40_Shape">
            <a:extLst>
              <a:ext uri="{FF2B5EF4-FFF2-40B4-BE49-F238E27FC236}">
                <a16:creationId xmlns:a16="http://schemas.microsoft.com/office/drawing/2014/main" id="{9A708AAE-CA2C-5A13-6149-870A26EF8D2D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842497" y="3581400"/>
            <a:ext cx="1834802" cy="152400"/>
          </a:xfrm>
          <a:prstGeom prst="roundRect">
            <a:avLst/>
          </a:prstGeom>
          <a:solidFill>
            <a:srgbClr val="BFBFBF">
              <a:alpha val="100000"/>
            </a:srgbClr>
          </a:solidFill>
        </p:spPr>
      </p:sp>
      <p:sp>
        <p:nvSpPr>
          <p:cNvPr id="116" name="OTLSHAPE_T_5ee6b030bb0441a6b67ea62fcbe32b40_Title">
            <a:extLst>
              <a:ext uri="{FF2B5EF4-FFF2-40B4-BE49-F238E27FC236}">
                <a16:creationId xmlns:a16="http://schemas.microsoft.com/office/drawing/2014/main" id="{157E48BC-3611-DF7F-C953-21A470D2EBE6}"/>
              </a:ext>
              <a:ext uri="{B8FCF7A0-62D5-4B18-8F4D-D07EB25B6A4D}">
                <a16:creationId xmlns="" xmlns:p14="http://schemas.microsoft.com/office/powerpoint/2010/main" xmlns:a16="http://schemas.microsoft.com/office/drawing/2014/main\" id="7CA8FB44-C6E1-4CE9-AFDE-169AE21277BA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107504" y="3599892"/>
            <a:ext cx="1599861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l"/>
            <a:r>
              <a:rPr lang="en-US" sz="750" b="1" dirty="0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Informadors a AEG i AG (matí)</a:t>
            </a:r>
          </a:p>
        </p:txBody>
      </p:sp>
      <p:sp>
        <p:nvSpPr>
          <p:cNvPr id="117" name="OTLSHAPE_T_bd11100887964c698f041563a75915ec_Shape">
            <a:extLst>
              <a:ext uri="{FF2B5EF4-FFF2-40B4-BE49-F238E27FC236}">
                <a16:creationId xmlns:a16="http://schemas.microsoft.com/office/drawing/2014/main" id="{D8E87E52-82ED-BFB9-D03C-C3BFEDFABAAA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2677297" y="3829050"/>
            <a:ext cx="1876034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</p:sp>
      <p:sp>
        <p:nvSpPr>
          <p:cNvPr id="118" name="OTLSHAPE_T_bd11100887964c698f041563a75915ec_Title">
            <a:extLst>
              <a:ext uri="{FF2B5EF4-FFF2-40B4-BE49-F238E27FC236}">
                <a16:creationId xmlns:a16="http://schemas.microsoft.com/office/drawing/2014/main" id="{4911C101-CEE9-BF11-327A-DF7FA2F95FB4}"/>
              </a:ext>
              <a:ext uri="{9F7197F8-6555-4BB1-A9D9-5CE9578210C4}">
                <a16:creationId xmlns="" xmlns:p14="http://schemas.microsoft.com/office/powerpoint/2010/main" xmlns:a16="http://schemas.microsoft.com/office/drawing/2014/main\" id="61099177-EC66-4D32-B034-A2DBC2D0A3DF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107505" y="3847542"/>
            <a:ext cx="246888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l"/>
            <a:r>
              <a:rPr lang="en-US" sz="750" b="1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Informadors a AEG, AG i ZUC aprovades (matí i tarda)</a:t>
            </a:r>
          </a:p>
        </p:txBody>
      </p:sp>
      <p:sp>
        <p:nvSpPr>
          <p:cNvPr id="119" name="OTLSHAPE_T_6f2bc0e62f7741959ea84403c683cd86_Shape">
            <a:extLst>
              <a:ext uri="{FF2B5EF4-FFF2-40B4-BE49-F238E27FC236}">
                <a16:creationId xmlns:a16="http://schemas.microsoft.com/office/drawing/2014/main" id="{11FC0A14-52BF-BC2C-18FC-FD67FFDF59C6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3934858" y="4076700"/>
            <a:ext cx="1896650" cy="152400"/>
          </a:xfrm>
          <a:prstGeom prst="roundRect">
            <a:avLst/>
          </a:prstGeom>
          <a:solidFill>
            <a:srgbClr val="BFBFBF">
              <a:alpha val="100000"/>
            </a:srgbClr>
          </a:solidFill>
        </p:spPr>
      </p:sp>
      <p:sp>
        <p:nvSpPr>
          <p:cNvPr id="120" name="OTLSHAPE_T_6f2bc0e62f7741959ea84403c683cd86_Title">
            <a:extLst>
              <a:ext uri="{FF2B5EF4-FFF2-40B4-BE49-F238E27FC236}">
                <a16:creationId xmlns:a16="http://schemas.microsoft.com/office/drawing/2014/main" id="{C284A3B9-DA59-26F2-5F58-0ACCD121327A}"/>
              </a:ext>
              <a:ext uri="{BE5528CD-F1BB-4658-BD20-4A9D57E9011C}">
                <a16:creationId xmlns="" xmlns:p14="http://schemas.microsoft.com/office/powerpoint/2010/main" xmlns:a16="http://schemas.microsoft.com/office/drawing/2014/main\" id="EBA8F57B-B473-44B4-AAC1-B87FD2AB19AF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07505" y="4095192"/>
            <a:ext cx="91440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l"/>
            <a:r>
              <a:rPr lang="en-US" sz="750" b="1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Senyalització ZUC</a:t>
            </a:r>
          </a:p>
        </p:txBody>
      </p:sp>
      <p:sp>
        <p:nvSpPr>
          <p:cNvPr id="121" name="OTLSHAPE_T_c4239dc4c95b47d0942f84059894211d_Shape">
            <a:extLst>
              <a:ext uri="{FF2B5EF4-FFF2-40B4-BE49-F238E27FC236}">
                <a16:creationId xmlns:a16="http://schemas.microsoft.com/office/drawing/2014/main" id="{8997F233-4B1D-477A-6F88-41E6733F5FB1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5831508" y="4324350"/>
            <a:ext cx="1876034" cy="152400"/>
          </a:xfrm>
          <a:prstGeom prst="rect">
            <a:avLst/>
          </a:prstGeom>
          <a:solidFill>
            <a:srgbClr val="D9D9D9">
              <a:alpha val="100000"/>
            </a:srgbClr>
          </a:solidFill>
        </p:spPr>
      </p:sp>
      <p:sp>
        <p:nvSpPr>
          <p:cNvPr id="122" name="OTLSHAPE_T_c4239dc4c95b47d0942f84059894211d_Title">
            <a:extLst>
              <a:ext uri="{FF2B5EF4-FFF2-40B4-BE49-F238E27FC236}">
                <a16:creationId xmlns:a16="http://schemas.microsoft.com/office/drawing/2014/main" id="{C0F5BE16-C240-12C7-1290-8F63870743E7}"/>
              </a:ext>
              <a:ext uri="{1BBB62D7-C128-4783-A177-254CC303E259}">
                <a16:creationId xmlns="" xmlns:p14="http://schemas.microsoft.com/office/powerpoint/2010/main" xmlns:a16="http://schemas.microsoft.com/office/drawing/2014/main\" id="C1CFA678-FDC4-48FD-8DAD-3527BC2E6EE4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107505" y="4342842"/>
            <a:ext cx="1828800" cy="11541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l"/>
            <a:r>
              <a:rPr lang="en-US" sz="750" b="1">
                <a:solidFill>
                  <a:srgbClr val="000000">
                    <a:alpha val="100000"/>
                  </a:srgbClr>
                </a:solidFill>
                <a:latin typeface="Arial" panose="02040604050505020304" pitchFamily="18" charset="0"/>
              </a:rPr>
              <a:t>Informadors a ZUC i AEG (matí i tarda)</a:t>
            </a:r>
          </a:p>
        </p:txBody>
      </p:sp>
    </p:spTree>
    <p:extLst>
      <p:ext uri="{BB962C8B-B14F-4D97-AF65-F5344CB8AC3E}">
        <p14:creationId xmlns:p14="http://schemas.microsoft.com/office/powerpoint/2010/main" val="1628815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VIII.- ENTRADA EN VIGOR EL DECRET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12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267778"/>
            <a:ext cx="8280920" cy="61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717032"/>
            <a:ext cx="1728192" cy="290219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QuadreDeText 3"/>
          <p:cNvSpPr txBox="1"/>
          <p:nvPr/>
        </p:nvSpPr>
        <p:spPr>
          <a:xfrm>
            <a:off x="467544" y="1196752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dirty="0">
                <a:latin typeface="Arial" pitchFamily="34" charset="0"/>
                <a:cs typeface="Arial" pitchFamily="34" charset="0"/>
              </a:rPr>
              <a:t>El Decret s’exposarà a informació pública 20 dies hàbils entre els mesos de desembre i gener i es podran presentar al·legacions. Es preveu que l’aprovació definitiva serà al mes de Març.</a:t>
            </a:r>
          </a:p>
          <a:p>
            <a:pPr algn="just"/>
            <a:endParaRPr lang="ca-ES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ca-ES" u="sng" dirty="0">
                <a:latin typeface="Arial" pitchFamily="34" charset="0"/>
                <a:cs typeface="Arial" pitchFamily="34" charset="0"/>
              </a:rPr>
              <a:t>ENTRADA EN VIGOR:</a:t>
            </a:r>
            <a:r>
              <a:rPr lang="ca-ES" dirty="0">
                <a:latin typeface="Arial" pitchFamily="34" charset="0"/>
                <a:cs typeface="Arial" pitchFamily="34" charset="0"/>
              </a:rPr>
              <a:t>  l'entrada en vigor serà  als 9 mesos a partir de la seva aprovació definitiva. Preveiem que a partir de setembre de 2023 les ZUC estiguin senyalitzades i comenci una campanya informativa de la nova normativa fins al mes de desembre.</a:t>
            </a:r>
          </a:p>
        </p:txBody>
      </p:sp>
      <p:sp>
        <p:nvSpPr>
          <p:cNvPr id="5" name="QuadreDeText 4"/>
          <p:cNvSpPr txBox="1"/>
          <p:nvPr/>
        </p:nvSpPr>
        <p:spPr>
          <a:xfrm>
            <a:off x="2483768" y="3989963"/>
            <a:ext cx="6048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u="sng" dirty="0">
                <a:latin typeface="Arial" pitchFamily="34" charset="0"/>
                <a:cs typeface="Arial" pitchFamily="34" charset="0"/>
              </a:rPr>
              <a:t>Senyalització espais</a:t>
            </a:r>
          </a:p>
          <a:p>
            <a:pPr algn="just"/>
            <a:endParaRPr lang="ca-ES" u="sng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ca-ES" u="sng" dirty="0">
                <a:latin typeface="Arial" pitchFamily="34" charset="0"/>
                <a:cs typeface="Arial" pitchFamily="34" charset="0"/>
              </a:rPr>
              <a:t>Neteja</a:t>
            </a:r>
            <a:r>
              <a:rPr lang="ca-ES" dirty="0">
                <a:latin typeface="Arial" pitchFamily="34" charset="0"/>
                <a:cs typeface="Arial" pitchFamily="34" charset="0"/>
              </a:rPr>
              <a:t> </a:t>
            </a:r>
            <a:r>
              <a:rPr lang="ca-ES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S’està treballant amb Neteja per avaluar les necessitats que puguin tenir les ZUC. Ja tenim identificats els tipus de servei que es dona, la  freqüència i a quines franges horàries. També s’estan registrant les necessitats que s’identifiquen en aquestes zones.</a:t>
            </a:r>
          </a:p>
        </p:txBody>
      </p:sp>
    </p:spTree>
    <p:extLst>
      <p:ext uri="{BB962C8B-B14F-4D97-AF65-F5344CB8AC3E}">
        <p14:creationId xmlns:p14="http://schemas.microsoft.com/office/powerpoint/2010/main" val="822644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IX.- RÈGIM SANCIONADOR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13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267778"/>
            <a:ext cx="8280920" cy="61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idor de contingut 2"/>
          <p:cNvSpPr txBox="1">
            <a:spLocks/>
          </p:cNvSpPr>
          <p:nvPr/>
        </p:nvSpPr>
        <p:spPr>
          <a:xfrm>
            <a:off x="457200" y="1267778"/>
            <a:ext cx="8229600" cy="4858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ca-ES" sz="1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Aplica l'Ordenança en </a:t>
            </a:r>
            <a:r>
              <a:rPr lang="ca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relació a l'estada d'animals en espais no autoritzats, com ja es fa ara en els casos de Parcs i Parcs Infantils, però aplicant a tot l'espai públic llevat dels espais autoritzats</a:t>
            </a:r>
            <a:r>
              <a:rPr lang="ca-ES" sz="18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algn="just"/>
            <a:endParaRPr lang="ca-ES" sz="18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ca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Els imports són els següents:</a:t>
            </a:r>
          </a:p>
          <a:p>
            <a:pPr algn="just"/>
            <a:endParaRPr lang="ca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857250" lvl="1" indent="-400050" algn="just">
              <a:buFont typeface="+mj-lt"/>
              <a:buAutoNum type="arabicPeriod"/>
            </a:pPr>
            <a:r>
              <a:rPr lang="ca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Tenir gossos en parcs Infantils: 600€</a:t>
            </a:r>
          </a:p>
          <a:p>
            <a:pPr marL="857250" lvl="1" indent="-400050" algn="just">
              <a:buFont typeface="+mj-lt"/>
              <a:buAutoNum type="arabicPeriod"/>
            </a:pPr>
            <a:r>
              <a:rPr lang="ca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Portar el gos deslligat fora dels espais aprovats  si suposa un perill pel gos, per altres persones o per l'entorn: 300€</a:t>
            </a:r>
          </a:p>
          <a:p>
            <a:pPr marL="857250" lvl="1" indent="-400050" algn="just">
              <a:buFont typeface="+mj-lt"/>
              <a:buAutoNum type="arabicPeriod"/>
            </a:pPr>
            <a:r>
              <a:rPr lang="ca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Portar el gos deslligat fora dels espais aprovats si no comporta perill: 100€</a:t>
            </a:r>
          </a:p>
          <a:p>
            <a:pPr marL="857250" lvl="1" indent="-400050" algn="just">
              <a:buFont typeface="+mj-lt"/>
              <a:buAutoNum type="arabicPeriod"/>
            </a:pPr>
            <a:r>
              <a:rPr lang="ca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Els  gossos potencialment perillosos sempre s'han de dur lligats. No fer-ho es sanciona de 300€ a 2.400€ </a:t>
            </a:r>
          </a:p>
          <a:p>
            <a:pPr lvl="1" algn="just"/>
            <a:endParaRPr lang="ca-E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122004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X. LLISTAT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14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Zones d’usos compartits en franges horàries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6A4E1820-9206-3DF0-5364-98C2A10CE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356" y="1550820"/>
            <a:ext cx="7865287" cy="498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75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X. LLISTAT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15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Zones d’usos compartits en franges horàries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E4516CB3-3086-8691-F119-09CB221FC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574824"/>
            <a:ext cx="7920880" cy="502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686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X. LLISTAT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16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 Zones d’usos compartits en franges horàries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B11096B4-5C5B-A7D5-073F-139864F7A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84" y="1554669"/>
            <a:ext cx="8460432" cy="497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92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X.LLISTAT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17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 Zones d’usos compartits en franges horàries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488FC7CE-2FA1-A21C-1CA4-E2A2964FF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84" y="1554669"/>
            <a:ext cx="8460432" cy="497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056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X.LLISTAT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18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Zones d’usos compartits en franges horàries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F4686AC7-49D5-B168-88FA-CB56EE7A0F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50" y="1601403"/>
            <a:ext cx="8161699" cy="487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75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XI.LLISTAT ÀREES PER A GOSSOS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19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Àrees per a gossos (AG +AEG)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" t="30373" r="53531" b="24494"/>
          <a:stretch/>
        </p:blipFill>
        <p:spPr bwMode="auto">
          <a:xfrm>
            <a:off x="467544" y="1538950"/>
            <a:ext cx="8114402" cy="4934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135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I. MODIFICACIÓ OPTVA i DESPLEGAMENT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2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10" name="Contenidor de contingut 6">
            <a:extLst>
              <a:ext uri="{FF2B5EF4-FFF2-40B4-BE49-F238E27FC236}">
                <a16:creationId xmlns:a16="http://schemas.microsoft.com/office/drawing/2014/main" id="{64383EDA-6199-CF85-BF80-316088EB6961}"/>
              </a:ext>
            </a:extLst>
          </p:cNvPr>
          <p:cNvSpPr txBox="1">
            <a:spLocks/>
          </p:cNvSpPr>
          <p:nvPr/>
        </p:nvSpPr>
        <p:spPr bwMode="auto">
          <a:xfrm>
            <a:off x="539552" y="1340768"/>
            <a:ext cx="81369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a-ES" sz="1600" dirty="0">
                <a:latin typeface="Arial" panose="020B0604020202020204" pitchFamily="34" charset="0"/>
                <a:cs typeface="Arial" panose="020B0604020202020204" pitchFamily="34" charset="0"/>
              </a:rPr>
              <a:t>L’Ordenança de 2014 preveia la creació d’un Carnet de Tinença Cívica Responsable (art. 24) per utilitzar els espais per a gossos i es va establir una moratòria per l’obligació de portar el gos lligat en tots els espais públics a l’espera de la seva implantació.</a:t>
            </a:r>
          </a:p>
          <a:p>
            <a:pPr marL="0" indent="0">
              <a:buNone/>
            </a:pPr>
            <a:endParaRPr lang="ca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a-ES" sz="1600" dirty="0">
                <a:latin typeface="Arial" panose="020B0604020202020204" pitchFamily="34" charset="0"/>
                <a:cs typeface="Arial" panose="020B0604020202020204" pitchFamily="34" charset="0"/>
              </a:rPr>
              <a:t>La modificació de l’Ordenança aprovada pel plenari elimina el Carnet i permet aprovar el Decret d’aprovació dels espais reservats per a gossos en un termini de 3 mesos.</a:t>
            </a:r>
          </a:p>
          <a:p>
            <a:pPr marL="0" indent="0">
              <a:buNone/>
            </a:pPr>
            <a:endParaRPr lang="ca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a-ES" sz="1600" dirty="0">
                <a:latin typeface="Arial" panose="020B0604020202020204" pitchFamily="34" charset="0"/>
                <a:cs typeface="Arial" panose="020B0604020202020204" pitchFamily="34" charset="0"/>
              </a:rPr>
              <a:t>A partir de la implementació de les ZUC, prevista en un període de 9 mesos des de l’aprovació definitiva del Decret, els gossos hauran d’anar lligats, llevat dels espais reservats explícitament (àrees per a gossos i ZUC).</a:t>
            </a:r>
          </a:p>
          <a:p>
            <a:pPr marL="0" indent="0">
              <a:buNone/>
            </a:pPr>
            <a:endParaRPr lang="ca-E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a-ES" sz="1600" dirty="0">
                <a:latin typeface="Arial" panose="020B0604020202020204" pitchFamily="34" charset="0"/>
                <a:cs typeface="Arial" panose="020B0604020202020204" pitchFamily="34" charset="0"/>
              </a:rPr>
              <a:t>L’experiència comparada d’altres ciutats mostra la necessitat que els gossos vagin lligats a l’espai públic, per la seva seguretat (pèrdua i accidents) i que es disposi d’espais suficients per al seu lleure on puguin anar deslligats.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a-ES" sz="1600" dirty="0">
                <a:latin typeface="Arial" panose="020B0604020202020204" pitchFamily="34" charset="0"/>
                <a:cs typeface="Arial" panose="020B0604020202020204" pitchFamily="34" charset="0"/>
              </a:rPr>
              <a:t>La combinació a la ciutat d’espais específics controlats, on el gos pugui anar deslligat amb el gos lligat a la resta d’espais, es converteix en la recomanació principal per l’equilibri entre el benestar i la seguretat dels gossos i de les persones.  </a:t>
            </a:r>
          </a:p>
          <a:p>
            <a:pPr marL="0" indent="0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325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XI.LLISTAT ÀREES PER A GOSSOS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20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Àrees per a gossos (AG +AEG)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" t="23071" r="52977" b="27940"/>
          <a:stretch/>
        </p:blipFill>
        <p:spPr bwMode="auto">
          <a:xfrm>
            <a:off x="539552" y="1528170"/>
            <a:ext cx="8171234" cy="5322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971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XI.LLISTAT ÀREES PER A GOSSOS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21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Àrees per a gossos (AG +AEG)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28914" r="53852" b="22098"/>
          <a:stretch/>
        </p:blipFill>
        <p:spPr bwMode="auto">
          <a:xfrm>
            <a:off x="598907" y="1579328"/>
            <a:ext cx="7946186" cy="527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9697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XI.LLISTAT ÀREES PER A GOSSOS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22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Àrees per a gossos (AG +AEG)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t="43295" r="53735" b="7716"/>
          <a:stretch/>
        </p:blipFill>
        <p:spPr bwMode="auto">
          <a:xfrm>
            <a:off x="467722" y="1484784"/>
            <a:ext cx="7413180" cy="489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t="43295" r="53735" b="7716"/>
          <a:stretch/>
        </p:blipFill>
        <p:spPr bwMode="auto">
          <a:xfrm>
            <a:off x="467722" y="1484784"/>
            <a:ext cx="7959134" cy="5257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869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XI.LLISTAT ÀREES PER A GOSSOS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23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467544" y="1124744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Annex: Àrees per a gossos (AG +AEG)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" t="58414" r="52725" b="24494"/>
          <a:stretch/>
        </p:blipFill>
        <p:spPr bwMode="auto">
          <a:xfrm>
            <a:off x="537500" y="2170538"/>
            <a:ext cx="8141008" cy="1835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191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9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1925" y="874404"/>
            <a:ext cx="4105193" cy="5974432"/>
          </a:xfrm>
          <a:prstGeom prst="rect">
            <a:avLst/>
          </a:prstGeom>
        </p:spPr>
      </p:pic>
      <p:sp>
        <p:nvSpPr>
          <p:cNvPr id="4" name="QuadreDeText 3"/>
          <p:cNvSpPr txBox="1"/>
          <p:nvPr/>
        </p:nvSpPr>
        <p:spPr>
          <a:xfrm>
            <a:off x="0" y="3383994"/>
            <a:ext cx="91439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500" dirty="0">
                <a:latin typeface="Arial" pitchFamily="34" charset="0"/>
                <a:cs typeface="Arial" pitchFamily="34" charset="0"/>
              </a:rPr>
              <a:t>Gràcies!</a:t>
            </a:r>
            <a:endParaRPr lang="ca-ES" sz="25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I 1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57619" y="2762968"/>
            <a:ext cx="1428760" cy="3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391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II. ÀREES PER A GOSSOS EXISTENTS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3</a:t>
            </a:fld>
            <a:endParaRPr lang="ca-ES" dirty="0">
              <a:solidFill>
                <a:schemeClr val="tx1"/>
              </a:solidFill>
            </a:endParaRPr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AD00739A-75E5-3CB6-B2B0-FC0BD6911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208" y="1779888"/>
            <a:ext cx="4469842" cy="3161253"/>
          </a:xfrm>
          <a:prstGeom prst="rect">
            <a:avLst/>
          </a:prstGeom>
        </p:spPr>
      </p:pic>
      <p:pic>
        <p:nvPicPr>
          <p:cNvPr id="6" name="Imatge 5">
            <a:extLst>
              <a:ext uri="{FF2B5EF4-FFF2-40B4-BE49-F238E27FC236}">
                <a16:creationId xmlns:a16="http://schemas.microsoft.com/office/drawing/2014/main" id="{865AFCD6-3EA5-02B3-8B9D-FC2562FE8C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9001" y="1779867"/>
            <a:ext cx="4469904" cy="3161298"/>
          </a:xfrm>
          <a:prstGeom prst="rect">
            <a:avLst/>
          </a:prstGeom>
        </p:spPr>
      </p:pic>
      <p:sp>
        <p:nvSpPr>
          <p:cNvPr id="15" name="Contenidor de contingut 6">
            <a:extLst>
              <a:ext uri="{FF2B5EF4-FFF2-40B4-BE49-F238E27FC236}">
                <a16:creationId xmlns:a16="http://schemas.microsoft.com/office/drawing/2014/main" id="{59FCABD7-0463-1B52-50E6-037BCE9B0465}"/>
              </a:ext>
            </a:extLst>
          </p:cNvPr>
          <p:cNvSpPr txBox="1">
            <a:spLocks/>
          </p:cNvSpPr>
          <p:nvPr/>
        </p:nvSpPr>
        <p:spPr bwMode="auto">
          <a:xfrm>
            <a:off x="251520" y="1376850"/>
            <a:ext cx="4320480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Ubicació AG</a:t>
            </a: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ontenidor de contingut 6">
            <a:extLst>
              <a:ext uri="{FF2B5EF4-FFF2-40B4-BE49-F238E27FC236}">
                <a16:creationId xmlns:a16="http://schemas.microsoft.com/office/drawing/2014/main" id="{0D4B1562-0703-1518-C889-025FED9716EE}"/>
              </a:ext>
            </a:extLst>
          </p:cNvPr>
          <p:cNvSpPr txBox="1">
            <a:spLocks/>
          </p:cNvSpPr>
          <p:nvPr/>
        </p:nvSpPr>
        <p:spPr bwMode="auto">
          <a:xfrm>
            <a:off x="4778429" y="1391625"/>
            <a:ext cx="4258067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latin typeface="Arial" panose="020B0604020202020204" pitchFamily="34" charset="0"/>
                <a:cs typeface="Arial" panose="020B0604020202020204" pitchFamily="34" charset="0"/>
              </a:rPr>
              <a:t>Ubicació AEG</a:t>
            </a:r>
          </a:p>
        </p:txBody>
      </p:sp>
      <p:sp>
        <p:nvSpPr>
          <p:cNvPr id="17" name="Contenidor de contingut 6">
            <a:extLst>
              <a:ext uri="{FF2B5EF4-FFF2-40B4-BE49-F238E27FC236}">
                <a16:creationId xmlns:a16="http://schemas.microsoft.com/office/drawing/2014/main" id="{EEBA12C6-F195-8642-28EC-4B61CE5C0E82}"/>
              </a:ext>
            </a:extLst>
          </p:cNvPr>
          <p:cNvSpPr txBox="1">
            <a:spLocks/>
          </p:cNvSpPr>
          <p:nvPr/>
        </p:nvSpPr>
        <p:spPr bwMode="auto">
          <a:xfrm>
            <a:off x="2440357" y="5078130"/>
            <a:ext cx="4471694" cy="94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idor de contingut 6">
            <a:extLst>
              <a:ext uri="{FF2B5EF4-FFF2-40B4-BE49-F238E27FC236}">
                <a16:creationId xmlns:a16="http://schemas.microsoft.com/office/drawing/2014/main" id="{885F5407-4376-7EE6-370A-E735D6C026DA}"/>
              </a:ext>
            </a:extLst>
          </p:cNvPr>
          <p:cNvSpPr txBox="1">
            <a:spLocks/>
          </p:cNvSpPr>
          <p:nvPr/>
        </p:nvSpPr>
        <p:spPr bwMode="auto">
          <a:xfrm>
            <a:off x="1763688" y="5262483"/>
            <a:ext cx="5688632" cy="90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116 Espais </a:t>
            </a: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(70 AG + 46 AEG)+ </a:t>
            </a: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Platja</a:t>
            </a:r>
          </a:p>
          <a:p>
            <a:pPr marL="0" indent="0" algn="ctr">
              <a:buNone/>
            </a:pP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46.295,4 </a:t>
            </a: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m2 Superfície total AG+AEG + Platja(</a:t>
            </a: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1200m2</a:t>
            </a: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516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III.- PROPOSTA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4</a:t>
            </a:fld>
            <a:endParaRPr lang="ca-ES" dirty="0">
              <a:solidFill>
                <a:schemeClr val="tx1"/>
              </a:solidFill>
            </a:endParaRPr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AD00739A-75E5-3CB6-B2B0-FC0BD6911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6991" y="1124745"/>
            <a:ext cx="6582024" cy="4655075"/>
          </a:xfrm>
          <a:prstGeom prst="rect">
            <a:avLst/>
          </a:prstGeom>
        </p:spPr>
      </p:pic>
      <p:sp>
        <p:nvSpPr>
          <p:cNvPr id="13" name="Contenidor de contingut 6">
            <a:extLst>
              <a:ext uri="{FF2B5EF4-FFF2-40B4-BE49-F238E27FC236}">
                <a16:creationId xmlns:a16="http://schemas.microsoft.com/office/drawing/2014/main" id="{F8FCCC2B-3495-F508-6E02-3F77FF1AFF08}"/>
              </a:ext>
            </a:extLst>
          </p:cNvPr>
          <p:cNvSpPr txBox="1">
            <a:spLocks/>
          </p:cNvSpPr>
          <p:nvPr/>
        </p:nvSpPr>
        <p:spPr bwMode="auto">
          <a:xfrm>
            <a:off x="251520" y="1218060"/>
            <a:ext cx="4320480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idor de contingut 6">
            <a:extLst>
              <a:ext uri="{FF2B5EF4-FFF2-40B4-BE49-F238E27FC236}">
                <a16:creationId xmlns:a16="http://schemas.microsoft.com/office/drawing/2014/main" id="{C97B925B-164F-67E3-1936-EFF6838B611A}"/>
              </a:ext>
            </a:extLst>
          </p:cNvPr>
          <p:cNvSpPr txBox="1">
            <a:spLocks/>
          </p:cNvSpPr>
          <p:nvPr/>
        </p:nvSpPr>
        <p:spPr bwMode="auto">
          <a:xfrm>
            <a:off x="4778429" y="1232835"/>
            <a:ext cx="4258067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idor de contingut 6">
            <a:extLst>
              <a:ext uri="{FF2B5EF4-FFF2-40B4-BE49-F238E27FC236}">
                <a16:creationId xmlns:a16="http://schemas.microsoft.com/office/drawing/2014/main" id="{EEBA12C6-F195-8642-28EC-4B61CE5C0E82}"/>
              </a:ext>
            </a:extLst>
          </p:cNvPr>
          <p:cNvSpPr txBox="1">
            <a:spLocks/>
          </p:cNvSpPr>
          <p:nvPr/>
        </p:nvSpPr>
        <p:spPr bwMode="auto">
          <a:xfrm>
            <a:off x="2440357" y="5078130"/>
            <a:ext cx="4471694" cy="94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idor de contingut 6">
            <a:extLst>
              <a:ext uri="{FF2B5EF4-FFF2-40B4-BE49-F238E27FC236}">
                <a16:creationId xmlns:a16="http://schemas.microsoft.com/office/drawing/2014/main" id="{885F5407-4376-7EE6-370A-E735D6C026DA}"/>
              </a:ext>
            </a:extLst>
          </p:cNvPr>
          <p:cNvSpPr txBox="1">
            <a:spLocks/>
          </p:cNvSpPr>
          <p:nvPr/>
        </p:nvSpPr>
        <p:spPr bwMode="auto">
          <a:xfrm>
            <a:off x="1316988" y="5949280"/>
            <a:ext cx="6432232" cy="36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solidFill>
                  <a:srgbClr val="00B05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✔  </a:t>
            </a: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Llindar mínim d’</a:t>
            </a: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una ZUC per barri </a:t>
            </a: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429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III.- PROPOSTA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5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17" name="Contenidor de contingut 6">
            <a:extLst>
              <a:ext uri="{FF2B5EF4-FFF2-40B4-BE49-F238E27FC236}">
                <a16:creationId xmlns:a16="http://schemas.microsoft.com/office/drawing/2014/main" id="{43DEB1DE-FB8E-A000-181C-E70438D57F40}"/>
              </a:ext>
            </a:extLst>
          </p:cNvPr>
          <p:cNvSpPr txBox="1">
            <a:spLocks/>
          </p:cNvSpPr>
          <p:nvPr/>
        </p:nvSpPr>
        <p:spPr bwMode="auto">
          <a:xfrm>
            <a:off x="467544" y="2669897"/>
            <a:ext cx="2664296" cy="30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Font typeface="Arial" charset="0"/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10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CIUTAT VELLA 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8 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EIXAMPLE 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14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SANTS MONTJUIC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4 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LES CORTS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8 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SARRIÀ – SANT GERVASI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9 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GRÀCIA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9 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HORTA – GUINARDÓ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13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NOU BARRIS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10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SANT ANDREU</a:t>
            </a:r>
          </a:p>
          <a:p>
            <a:pPr marL="0" indent="0" algn="l">
              <a:buNone/>
            </a:pPr>
            <a:r>
              <a:rPr lang="ca-ES" sz="14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18 </a:t>
            </a:r>
            <a:r>
              <a:rPr lang="ca-ES" sz="1400" b="1" dirty="0">
                <a:latin typeface="Arial" panose="020B0604020202020204" pitchFamily="34" charset="0"/>
                <a:cs typeface="Arial" panose="020B0604020202020204" pitchFamily="34" charset="0"/>
              </a:rPr>
              <a:t>SANT MARTÍ</a:t>
            </a:r>
          </a:p>
          <a:p>
            <a:pPr marL="0" indent="0" algn="l">
              <a:buFont typeface="Arial" charset="0"/>
              <a:buNone/>
            </a:pPr>
            <a:endParaRPr lang="ca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ontenidor de contingut 6">
            <a:extLst>
              <a:ext uri="{FF2B5EF4-FFF2-40B4-BE49-F238E27FC236}">
                <a16:creationId xmlns:a16="http://schemas.microsoft.com/office/drawing/2014/main" id="{9229C286-4216-0F10-417D-716CB1EB6099}"/>
              </a:ext>
            </a:extLst>
          </p:cNvPr>
          <p:cNvSpPr txBox="1">
            <a:spLocks/>
          </p:cNvSpPr>
          <p:nvPr/>
        </p:nvSpPr>
        <p:spPr bwMode="auto">
          <a:xfrm>
            <a:off x="482553" y="1389274"/>
            <a:ext cx="2664296" cy="1035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103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ZUC</a:t>
            </a:r>
          </a:p>
          <a:p>
            <a:pPr marL="0" indent="0" algn="ctr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897.509,6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m2</a:t>
            </a: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riángulo isósceles 23">
            <a:extLst>
              <a:ext uri="{FF2B5EF4-FFF2-40B4-BE49-F238E27FC236}">
                <a16:creationId xmlns:a16="http://schemas.microsoft.com/office/drawing/2014/main" id="{0228799C-DD7B-AFDB-EFB3-6FA917E51431}"/>
              </a:ext>
            </a:extLst>
          </p:cNvPr>
          <p:cNvSpPr/>
          <p:nvPr/>
        </p:nvSpPr>
        <p:spPr>
          <a:xfrm rot="10800000">
            <a:off x="1706690" y="2375631"/>
            <a:ext cx="201014" cy="99169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FD13695A-6014-60C9-C2E0-B7EF744DF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6850" y="1781652"/>
            <a:ext cx="5603869" cy="396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34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III.- PROPOSTA ZUC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6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13" name="Contenidor de contingut 6">
            <a:extLst>
              <a:ext uri="{FF2B5EF4-FFF2-40B4-BE49-F238E27FC236}">
                <a16:creationId xmlns:a16="http://schemas.microsoft.com/office/drawing/2014/main" id="{F8FCCC2B-3495-F508-6E02-3F77FF1AFF08}"/>
              </a:ext>
            </a:extLst>
          </p:cNvPr>
          <p:cNvSpPr txBox="1">
            <a:spLocks/>
          </p:cNvSpPr>
          <p:nvPr/>
        </p:nvSpPr>
        <p:spPr bwMode="auto">
          <a:xfrm>
            <a:off x="251520" y="1218060"/>
            <a:ext cx="4320480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idor de contingut 6">
            <a:extLst>
              <a:ext uri="{FF2B5EF4-FFF2-40B4-BE49-F238E27FC236}">
                <a16:creationId xmlns:a16="http://schemas.microsoft.com/office/drawing/2014/main" id="{C97B925B-164F-67E3-1936-EFF6838B611A}"/>
              </a:ext>
            </a:extLst>
          </p:cNvPr>
          <p:cNvSpPr txBox="1">
            <a:spLocks/>
          </p:cNvSpPr>
          <p:nvPr/>
        </p:nvSpPr>
        <p:spPr bwMode="auto">
          <a:xfrm>
            <a:off x="4778429" y="1232835"/>
            <a:ext cx="4258067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idor de contingut 6">
            <a:extLst>
              <a:ext uri="{FF2B5EF4-FFF2-40B4-BE49-F238E27FC236}">
                <a16:creationId xmlns:a16="http://schemas.microsoft.com/office/drawing/2014/main" id="{EEBA12C6-F195-8642-28EC-4B61CE5C0E82}"/>
              </a:ext>
            </a:extLst>
          </p:cNvPr>
          <p:cNvSpPr txBox="1">
            <a:spLocks/>
          </p:cNvSpPr>
          <p:nvPr/>
        </p:nvSpPr>
        <p:spPr bwMode="auto">
          <a:xfrm>
            <a:off x="2440357" y="5078130"/>
            <a:ext cx="4471694" cy="94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idor de contingut 6">
            <a:extLst>
              <a:ext uri="{FF2B5EF4-FFF2-40B4-BE49-F238E27FC236}">
                <a16:creationId xmlns:a16="http://schemas.microsoft.com/office/drawing/2014/main" id="{885F5407-4376-7EE6-370A-E735D6C026DA}"/>
              </a:ext>
            </a:extLst>
          </p:cNvPr>
          <p:cNvSpPr txBox="1">
            <a:spLocks/>
          </p:cNvSpPr>
          <p:nvPr/>
        </p:nvSpPr>
        <p:spPr bwMode="auto">
          <a:xfrm>
            <a:off x="1316988" y="5157192"/>
            <a:ext cx="6432232" cy="116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solidFill>
                  <a:srgbClr val="00B05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✔  </a:t>
            </a: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95% </a:t>
            </a: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de la ciutadania que viu amb gos pugui tenir un espai per a gossos a menys de 10’</a:t>
            </a:r>
          </a:p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tge 1">
            <a:extLst>
              <a:ext uri="{FF2B5EF4-FFF2-40B4-BE49-F238E27FC236}">
                <a16:creationId xmlns:a16="http://schemas.microsoft.com/office/drawing/2014/main" id="{455E955B-3B2C-354D-25E0-6315D0F4EC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208" y="1779888"/>
            <a:ext cx="4469844" cy="3161254"/>
          </a:xfrm>
          <a:prstGeom prst="rect">
            <a:avLst/>
          </a:prstGeom>
        </p:spPr>
      </p:pic>
      <p:pic>
        <p:nvPicPr>
          <p:cNvPr id="4" name="Imatge 3">
            <a:extLst>
              <a:ext uri="{FF2B5EF4-FFF2-40B4-BE49-F238E27FC236}">
                <a16:creationId xmlns:a16="http://schemas.microsoft.com/office/drawing/2014/main" id="{A5F28BAD-219A-FC28-DB39-2C16F33167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29001" y="1779867"/>
            <a:ext cx="4469903" cy="3161296"/>
          </a:xfrm>
          <a:prstGeom prst="rect">
            <a:avLst/>
          </a:prstGeom>
        </p:spPr>
      </p:pic>
      <p:sp>
        <p:nvSpPr>
          <p:cNvPr id="6" name="Contenidor de contingut 6">
            <a:extLst>
              <a:ext uri="{FF2B5EF4-FFF2-40B4-BE49-F238E27FC236}">
                <a16:creationId xmlns:a16="http://schemas.microsoft.com/office/drawing/2014/main" id="{D9B07B8B-4EC2-202C-FD07-A4C8F9FC3FB6}"/>
              </a:ext>
            </a:extLst>
          </p:cNvPr>
          <p:cNvSpPr txBox="1">
            <a:spLocks/>
          </p:cNvSpPr>
          <p:nvPr/>
        </p:nvSpPr>
        <p:spPr bwMode="auto">
          <a:xfrm>
            <a:off x="251520" y="1304843"/>
            <a:ext cx="4320480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Proximitat espais actual (AG+AEG)</a:t>
            </a: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idor de contingut 6">
            <a:extLst>
              <a:ext uri="{FF2B5EF4-FFF2-40B4-BE49-F238E27FC236}">
                <a16:creationId xmlns:a16="http://schemas.microsoft.com/office/drawing/2014/main" id="{487E4B69-09D1-CF80-DAF9-A2BC8F893C4F}"/>
              </a:ext>
            </a:extLst>
          </p:cNvPr>
          <p:cNvSpPr txBox="1">
            <a:spLocks/>
          </p:cNvSpPr>
          <p:nvPr/>
        </p:nvSpPr>
        <p:spPr bwMode="auto">
          <a:xfrm>
            <a:off x="4778429" y="1211527"/>
            <a:ext cx="4258067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latin typeface="Arial" panose="020B0604020202020204" pitchFamily="34" charset="0"/>
                <a:cs typeface="Arial" panose="020B0604020202020204" pitchFamily="34" charset="0"/>
              </a:rPr>
              <a:t>Proximitat espais </a:t>
            </a:r>
          </a:p>
          <a:p>
            <a:pPr marL="0" indent="0" algn="ctr">
              <a:buNone/>
            </a:pPr>
            <a:r>
              <a:rPr lang="ca-ES" sz="1600" b="1" dirty="0">
                <a:latin typeface="Arial" panose="020B0604020202020204" pitchFamily="34" charset="0"/>
                <a:cs typeface="Arial" panose="020B0604020202020204" pitchFamily="34" charset="0"/>
              </a:rPr>
              <a:t>(AG+AEG+Proposta ZUC)</a:t>
            </a:r>
          </a:p>
        </p:txBody>
      </p:sp>
      <p:sp>
        <p:nvSpPr>
          <p:cNvPr id="10" name="Contenidor de contingut 6">
            <a:extLst>
              <a:ext uri="{FF2B5EF4-FFF2-40B4-BE49-F238E27FC236}">
                <a16:creationId xmlns:a16="http://schemas.microsoft.com/office/drawing/2014/main" id="{32C7D3AE-8458-8DE5-4C8F-8871EE7C75E1}"/>
              </a:ext>
            </a:extLst>
          </p:cNvPr>
          <p:cNvSpPr txBox="1">
            <a:spLocks/>
          </p:cNvSpPr>
          <p:nvPr/>
        </p:nvSpPr>
        <p:spPr bwMode="auto">
          <a:xfrm>
            <a:off x="463774" y="5714623"/>
            <a:ext cx="2707010" cy="681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467F61B-1BD7-C6F6-2EC4-EEC5C10439C6}"/>
              </a:ext>
            </a:extLst>
          </p:cNvPr>
          <p:cNvSpPr/>
          <p:nvPr/>
        </p:nvSpPr>
        <p:spPr>
          <a:xfrm>
            <a:off x="6572141" y="5566947"/>
            <a:ext cx="2464355" cy="814381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ClrTx/>
              <a:buNone/>
            </a:pPr>
            <a:r>
              <a:rPr lang="ca-E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95,5% a menys de 10’</a:t>
            </a:r>
          </a:p>
          <a:p>
            <a:pPr marL="0" indent="0" algn="ctr">
              <a:buClrTx/>
              <a:buNone/>
            </a:pPr>
            <a:r>
              <a:rPr lang="ca-E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99,2% a menys de 15’</a:t>
            </a:r>
          </a:p>
        </p:txBody>
      </p:sp>
      <p:sp>
        <p:nvSpPr>
          <p:cNvPr id="12" name="Fletxa: dreta 11">
            <a:extLst>
              <a:ext uri="{FF2B5EF4-FFF2-40B4-BE49-F238E27FC236}">
                <a16:creationId xmlns:a16="http://schemas.microsoft.com/office/drawing/2014/main" id="{306A02C2-A739-EC3B-98F1-6EA2B91FCFDE}"/>
              </a:ext>
            </a:extLst>
          </p:cNvPr>
          <p:cNvSpPr/>
          <p:nvPr/>
        </p:nvSpPr>
        <p:spPr>
          <a:xfrm rot="5400000">
            <a:off x="7556962" y="5227302"/>
            <a:ext cx="484176" cy="5592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2942754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IV.- ESPAIS PER A GOSSOS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7</a:t>
            </a:fld>
            <a:endParaRPr lang="ca-ES" dirty="0">
              <a:solidFill>
                <a:schemeClr val="tx1"/>
              </a:solidFill>
            </a:endParaRPr>
          </a:p>
        </p:txBody>
      </p:sp>
      <p:pic>
        <p:nvPicPr>
          <p:cNvPr id="5" name="Imatge 4">
            <a:extLst>
              <a:ext uri="{FF2B5EF4-FFF2-40B4-BE49-F238E27FC236}">
                <a16:creationId xmlns:a16="http://schemas.microsoft.com/office/drawing/2014/main" id="{AD00739A-75E5-3CB6-B2B0-FC0BD6911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03648" y="1074340"/>
            <a:ext cx="6495577" cy="4593935"/>
          </a:xfrm>
          <a:prstGeom prst="rect">
            <a:avLst/>
          </a:prstGeom>
        </p:spPr>
      </p:pic>
      <p:sp>
        <p:nvSpPr>
          <p:cNvPr id="13" name="Contenidor de contingut 6">
            <a:extLst>
              <a:ext uri="{FF2B5EF4-FFF2-40B4-BE49-F238E27FC236}">
                <a16:creationId xmlns:a16="http://schemas.microsoft.com/office/drawing/2014/main" id="{F8FCCC2B-3495-F508-6E02-3F77FF1AFF08}"/>
              </a:ext>
            </a:extLst>
          </p:cNvPr>
          <p:cNvSpPr txBox="1">
            <a:spLocks/>
          </p:cNvSpPr>
          <p:nvPr/>
        </p:nvSpPr>
        <p:spPr bwMode="auto">
          <a:xfrm>
            <a:off x="251520" y="1218060"/>
            <a:ext cx="4320480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idor de contingut 6">
            <a:extLst>
              <a:ext uri="{FF2B5EF4-FFF2-40B4-BE49-F238E27FC236}">
                <a16:creationId xmlns:a16="http://schemas.microsoft.com/office/drawing/2014/main" id="{C97B925B-164F-67E3-1936-EFF6838B611A}"/>
              </a:ext>
            </a:extLst>
          </p:cNvPr>
          <p:cNvSpPr txBox="1">
            <a:spLocks/>
          </p:cNvSpPr>
          <p:nvPr/>
        </p:nvSpPr>
        <p:spPr bwMode="auto">
          <a:xfrm>
            <a:off x="4778429" y="1232835"/>
            <a:ext cx="4258067" cy="32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idor de contingut 6">
            <a:extLst>
              <a:ext uri="{FF2B5EF4-FFF2-40B4-BE49-F238E27FC236}">
                <a16:creationId xmlns:a16="http://schemas.microsoft.com/office/drawing/2014/main" id="{885F5407-4376-7EE6-370A-E735D6C026DA}"/>
              </a:ext>
            </a:extLst>
          </p:cNvPr>
          <p:cNvSpPr txBox="1">
            <a:spLocks/>
          </p:cNvSpPr>
          <p:nvPr/>
        </p:nvSpPr>
        <p:spPr bwMode="auto">
          <a:xfrm>
            <a:off x="1159049" y="5661248"/>
            <a:ext cx="663172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219 </a:t>
            </a:r>
            <a:r>
              <a:rPr lang="ca-ES" sz="16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Espais (70 AG + 46 AEG + 103 ZUC) +</a:t>
            </a:r>
            <a:r>
              <a:rPr lang="ca-ES" sz="16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Platja gossos</a:t>
            </a:r>
          </a:p>
          <a:p>
            <a:pPr marL="0" indent="0" algn="ctr">
              <a:buNone/>
            </a:pPr>
            <a:endParaRPr lang="ca-ES" sz="16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16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16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77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V.- XIFRES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8</a:t>
            </a:fld>
            <a:endParaRPr lang="ca-ES" dirty="0">
              <a:solidFill>
                <a:schemeClr val="tx1"/>
              </a:solidFill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E1249240-DED9-250C-378B-BB42E2D6539F}"/>
              </a:ext>
            </a:extLst>
          </p:cNvPr>
          <p:cNvSpPr txBox="1">
            <a:spLocks/>
          </p:cNvSpPr>
          <p:nvPr/>
        </p:nvSpPr>
        <p:spPr bwMode="auto">
          <a:xfrm>
            <a:off x="336439" y="1340768"/>
            <a:ext cx="8280920" cy="2881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180.000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Gossos estimats (65.236 censats – registre ANICOM) </a:t>
            </a: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219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Espais per a gossos</a:t>
            </a: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1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Platja per a gossos</a:t>
            </a: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945.005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</a:t>
            </a:r>
            <a:r>
              <a:rPr lang="ca-ES" sz="2000" b="1" baseline="30000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2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superfície total </a:t>
            </a: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5,24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</a:t>
            </a:r>
            <a:r>
              <a:rPr lang="ca-ES" sz="2000" b="1" baseline="30000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2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/gos ciutat</a:t>
            </a: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62%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dels espais localitzats en espais verds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	</a:t>
            </a: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QuadreDeText 3"/>
          <p:cNvSpPr txBox="1"/>
          <p:nvPr/>
        </p:nvSpPr>
        <p:spPr>
          <a:xfrm>
            <a:off x="4731497" y="1844824"/>
            <a:ext cx="39741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/>
              <a:t>Ratio verd públic/hab (2020) </a:t>
            </a:r>
            <a:r>
              <a:rPr lang="ca-ES" b="1" dirty="0">
                <a:solidFill>
                  <a:schemeClr val="accent3">
                    <a:lumMod val="75000"/>
                  </a:schemeClr>
                </a:solidFill>
              </a:rPr>
              <a:t>7m2</a:t>
            </a:r>
            <a:r>
              <a:rPr lang="ca-ES" dirty="0"/>
              <a:t>, </a:t>
            </a:r>
            <a:r>
              <a:rPr lang="ca-ES" dirty="0">
                <a:solidFill>
                  <a:schemeClr val="accent3">
                    <a:lumMod val="75000"/>
                  </a:schemeClr>
                </a:solidFill>
              </a:rPr>
              <a:t>17,22</a:t>
            </a:r>
            <a:r>
              <a:rPr lang="ca-ES" dirty="0"/>
              <a:t>m2/hab </a:t>
            </a:r>
            <a:r>
              <a:rPr lang="ca-ES" sz="1200" dirty="0"/>
              <a:t>si es compta verd forestal Collserola</a:t>
            </a:r>
          </a:p>
          <a:p>
            <a:endParaRPr lang="ca-ES" sz="1200" dirty="0"/>
          </a:p>
          <a:p>
            <a:endParaRPr lang="ca-ES" sz="1200" dirty="0"/>
          </a:p>
        </p:txBody>
      </p:sp>
      <p:grpSp>
        <p:nvGrpSpPr>
          <p:cNvPr id="12" name="Agrupa 11">
            <a:extLst>
              <a:ext uri="{FF2B5EF4-FFF2-40B4-BE49-F238E27FC236}">
                <a16:creationId xmlns:a16="http://schemas.microsoft.com/office/drawing/2014/main" id="{63C97C6E-F682-78AA-18A2-2CB81D9F155E}"/>
              </a:ext>
            </a:extLst>
          </p:cNvPr>
          <p:cNvGrpSpPr/>
          <p:nvPr/>
        </p:nvGrpSpPr>
        <p:grpSpPr>
          <a:xfrm>
            <a:off x="539552" y="3812553"/>
            <a:ext cx="7920880" cy="2568775"/>
            <a:chOff x="611560" y="3454365"/>
            <a:chExt cx="7920880" cy="2568775"/>
          </a:xfrm>
        </p:grpSpPr>
        <p:pic>
          <p:nvPicPr>
            <p:cNvPr id="14" name="Imatge 13">
              <a:extLst>
                <a:ext uri="{FF2B5EF4-FFF2-40B4-BE49-F238E27FC236}">
                  <a16:creationId xmlns:a16="http://schemas.microsoft.com/office/drawing/2014/main" id="{FB504670-4AE3-46B1-593E-B6E1BFA77E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8758" t="3852" r="19339" b="18029"/>
            <a:stretch/>
          </p:blipFill>
          <p:spPr>
            <a:xfrm>
              <a:off x="3608214" y="3474621"/>
              <a:ext cx="2173013" cy="1897639"/>
            </a:xfrm>
            <a:prstGeom prst="rect">
              <a:avLst/>
            </a:prstGeom>
          </p:spPr>
        </p:pic>
        <p:grpSp>
          <p:nvGrpSpPr>
            <p:cNvPr id="18" name="Agrupa 17">
              <a:extLst>
                <a:ext uri="{FF2B5EF4-FFF2-40B4-BE49-F238E27FC236}">
                  <a16:creationId xmlns:a16="http://schemas.microsoft.com/office/drawing/2014/main" id="{00DB0C3E-75D4-FA1C-EE98-D51A81765998}"/>
                </a:ext>
              </a:extLst>
            </p:cNvPr>
            <p:cNvGrpSpPr/>
            <p:nvPr/>
          </p:nvGrpSpPr>
          <p:grpSpPr>
            <a:xfrm>
              <a:off x="3416803" y="5675558"/>
              <a:ext cx="2555833" cy="347582"/>
              <a:chOff x="2808255" y="5889730"/>
              <a:chExt cx="3168211" cy="443535"/>
            </a:xfrm>
          </p:grpSpPr>
          <p:pic>
            <p:nvPicPr>
              <p:cNvPr id="25" name="Imatge 24">
                <a:extLst>
                  <a:ext uri="{FF2B5EF4-FFF2-40B4-BE49-F238E27FC236}">
                    <a16:creationId xmlns:a16="http://schemas.microsoft.com/office/drawing/2014/main" id="{14950728-D795-40E0-A7D5-CFE9ABC708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0214" t="43942" r="5875" b="49032"/>
              <a:stretch/>
            </p:blipFill>
            <p:spPr>
              <a:xfrm>
                <a:off x="2808255" y="5916665"/>
                <a:ext cx="799959" cy="320647"/>
              </a:xfrm>
              <a:prstGeom prst="rect">
                <a:avLst/>
              </a:prstGeom>
            </p:spPr>
          </p:pic>
          <p:pic>
            <p:nvPicPr>
              <p:cNvPr id="26" name="Imatge 25">
                <a:extLst>
                  <a:ext uri="{FF2B5EF4-FFF2-40B4-BE49-F238E27FC236}">
                    <a16:creationId xmlns:a16="http://schemas.microsoft.com/office/drawing/2014/main" id="{E41AE4B6-AEF2-660E-F6BF-C28B946857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0213" t="64531" r="8116" b="25749"/>
              <a:stretch/>
            </p:blipFill>
            <p:spPr>
              <a:xfrm>
                <a:off x="5305301" y="5889730"/>
                <a:ext cx="671165" cy="443535"/>
              </a:xfrm>
              <a:prstGeom prst="rect">
                <a:avLst/>
              </a:prstGeom>
            </p:spPr>
          </p:pic>
          <p:pic>
            <p:nvPicPr>
              <p:cNvPr id="27" name="Imatge 26">
                <a:extLst>
                  <a:ext uri="{FF2B5EF4-FFF2-40B4-BE49-F238E27FC236}">
                    <a16:creationId xmlns:a16="http://schemas.microsoft.com/office/drawing/2014/main" id="{3B273DB4-866E-2820-6FE5-3A1147EF0D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0214" t="50487" r="5875" b="41391"/>
              <a:stretch/>
            </p:blipFill>
            <p:spPr>
              <a:xfrm>
                <a:off x="3659601" y="5891661"/>
                <a:ext cx="799959" cy="370653"/>
              </a:xfrm>
              <a:prstGeom prst="rect">
                <a:avLst/>
              </a:prstGeom>
            </p:spPr>
          </p:pic>
          <p:pic>
            <p:nvPicPr>
              <p:cNvPr id="28" name="Imatge 27">
                <a:extLst>
                  <a:ext uri="{FF2B5EF4-FFF2-40B4-BE49-F238E27FC236}">
                    <a16:creationId xmlns:a16="http://schemas.microsoft.com/office/drawing/2014/main" id="{4D5E4A82-771D-CADC-8B58-E8C7BA8335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80213" t="57610" r="8116" b="34909"/>
              <a:stretch/>
            </p:blipFill>
            <p:spPr>
              <a:xfrm>
                <a:off x="4546848" y="5891661"/>
                <a:ext cx="671165" cy="341358"/>
              </a:xfrm>
              <a:prstGeom prst="rect">
                <a:avLst/>
              </a:prstGeom>
            </p:spPr>
          </p:pic>
        </p:grpSp>
        <p:grpSp>
          <p:nvGrpSpPr>
            <p:cNvPr id="19" name="Agrupa 18">
              <a:extLst>
                <a:ext uri="{FF2B5EF4-FFF2-40B4-BE49-F238E27FC236}">
                  <a16:creationId xmlns:a16="http://schemas.microsoft.com/office/drawing/2014/main" id="{288E7917-4A72-089E-844D-37779E4E673A}"/>
                </a:ext>
              </a:extLst>
            </p:cNvPr>
            <p:cNvGrpSpPr/>
            <p:nvPr/>
          </p:nvGrpSpPr>
          <p:grpSpPr>
            <a:xfrm>
              <a:off x="611560" y="3460507"/>
              <a:ext cx="2444730" cy="1911753"/>
              <a:chOff x="611560" y="3460507"/>
              <a:chExt cx="2444730" cy="1911753"/>
            </a:xfrm>
          </p:grpSpPr>
          <p:pic>
            <p:nvPicPr>
              <p:cNvPr id="23" name="Imatge 22">
                <a:extLst>
                  <a:ext uri="{FF2B5EF4-FFF2-40B4-BE49-F238E27FC236}">
                    <a16:creationId xmlns:a16="http://schemas.microsoft.com/office/drawing/2014/main" id="{50732B01-E248-5487-F65A-7AE79E59E0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8423" t="2850" r="11768" b="81751"/>
              <a:stretch/>
            </p:blipFill>
            <p:spPr>
              <a:xfrm>
                <a:off x="611560" y="3460507"/>
                <a:ext cx="2444730" cy="400541"/>
              </a:xfrm>
              <a:prstGeom prst="rect">
                <a:avLst/>
              </a:prstGeom>
            </p:spPr>
          </p:pic>
          <p:pic>
            <p:nvPicPr>
              <p:cNvPr id="24" name="Imatge 23">
                <a:extLst>
                  <a:ext uri="{FF2B5EF4-FFF2-40B4-BE49-F238E27FC236}">
                    <a16:creationId xmlns:a16="http://schemas.microsoft.com/office/drawing/2014/main" id="{006E92AE-D839-596C-E7C3-30CE72800C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2640" y="4068674"/>
                <a:ext cx="2150501" cy="1303586"/>
              </a:xfrm>
              <a:prstGeom prst="rect">
                <a:avLst/>
              </a:prstGeom>
            </p:spPr>
          </p:pic>
        </p:grpSp>
        <p:grpSp>
          <p:nvGrpSpPr>
            <p:cNvPr id="20" name="Agrupa 19">
              <a:extLst>
                <a:ext uri="{FF2B5EF4-FFF2-40B4-BE49-F238E27FC236}">
                  <a16:creationId xmlns:a16="http://schemas.microsoft.com/office/drawing/2014/main" id="{CBEEB8D6-F496-15AC-983A-E5763A618F2C}"/>
                </a:ext>
              </a:extLst>
            </p:cNvPr>
            <p:cNvGrpSpPr/>
            <p:nvPr/>
          </p:nvGrpSpPr>
          <p:grpSpPr>
            <a:xfrm>
              <a:off x="6300192" y="3454365"/>
              <a:ext cx="2232248" cy="1901474"/>
              <a:chOff x="6300192" y="3454365"/>
              <a:chExt cx="2232248" cy="1901474"/>
            </a:xfrm>
          </p:grpSpPr>
          <p:pic>
            <p:nvPicPr>
              <p:cNvPr id="21" name="Imatge 20">
                <a:extLst>
                  <a:ext uri="{FF2B5EF4-FFF2-40B4-BE49-F238E27FC236}">
                    <a16:creationId xmlns:a16="http://schemas.microsoft.com/office/drawing/2014/main" id="{04D856F7-5A50-0C33-2332-A9572A8F17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1291" t="3260" r="16087" b="76579"/>
              <a:stretch/>
            </p:blipFill>
            <p:spPr>
              <a:xfrm>
                <a:off x="6300192" y="3454365"/>
                <a:ext cx="2173013" cy="478692"/>
              </a:xfrm>
              <a:prstGeom prst="rect">
                <a:avLst/>
              </a:prstGeom>
            </p:spPr>
          </p:pic>
          <p:pic>
            <p:nvPicPr>
              <p:cNvPr id="22" name="Imatge 21">
                <a:extLst>
                  <a:ext uri="{FF2B5EF4-FFF2-40B4-BE49-F238E27FC236}">
                    <a16:creationId xmlns:a16="http://schemas.microsoft.com/office/drawing/2014/main" id="{710C19B4-E4A1-B6B0-7568-B1BCECD7C6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51156" y="4123305"/>
                <a:ext cx="2081284" cy="123253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57322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3">
            <a:extLst>
              <a:ext uri="{FF2B5EF4-FFF2-40B4-BE49-F238E27FC236}">
                <a16:creationId xmlns:a16="http://schemas.microsoft.com/office/drawing/2014/main" id="{67A3F8E0-EBFD-9357-36AF-79D823504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8928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ca-ES" b="1" dirty="0">
                <a:latin typeface="Arial" panose="020B0604020202020204" pitchFamily="34" charset="0"/>
                <a:cs typeface="Arial" panose="020B0604020202020204" pitchFamily="34" charset="0"/>
              </a:rPr>
              <a:t>V.- XIFRES</a:t>
            </a:r>
          </a:p>
        </p:txBody>
      </p:sp>
      <p:cxnSp>
        <p:nvCxnSpPr>
          <p:cNvPr id="7" name="8 Conector recto">
            <a:extLst>
              <a:ext uri="{FF2B5EF4-FFF2-40B4-BE49-F238E27FC236}">
                <a16:creationId xmlns:a16="http://schemas.microsoft.com/office/drawing/2014/main" id="{82731AF2-3C8C-D474-8A7D-7ACD2A7045A2}"/>
              </a:ext>
            </a:extLst>
          </p:cNvPr>
          <p:cNvCxnSpPr/>
          <p:nvPr/>
        </p:nvCxnSpPr>
        <p:spPr>
          <a:xfrm>
            <a:off x="467544" y="1052736"/>
            <a:ext cx="8280920" cy="0"/>
          </a:xfrm>
          <a:prstGeom prst="line">
            <a:avLst/>
          </a:prstGeom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idor de número de diapositiva 4">
            <a:extLst>
              <a:ext uri="{FF2B5EF4-FFF2-40B4-BE49-F238E27FC236}">
                <a16:creationId xmlns:a16="http://schemas.microsoft.com/office/drawing/2014/main" id="{452C638B-E2F6-B30C-81D4-F8872E04A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6812" y="6525344"/>
            <a:ext cx="1620000" cy="260648"/>
          </a:xfrm>
        </p:spPr>
        <p:txBody>
          <a:bodyPr/>
          <a:lstStyle/>
          <a:p>
            <a:fld id="{59E18E8F-1213-41FC-9100-BF53A2F2FCAF}" type="slidenum">
              <a:rPr lang="ca-ES" smtClean="0">
                <a:solidFill>
                  <a:schemeClr val="tx1"/>
                </a:solidFill>
              </a:rPr>
              <a:pPr/>
              <a:t>9</a:t>
            </a:fld>
            <a:endParaRPr lang="ca-ES" dirty="0">
              <a:solidFill>
                <a:schemeClr val="tx1"/>
              </a:solidFill>
            </a:endParaRPr>
          </a:p>
        </p:txBody>
      </p:sp>
      <p:pic>
        <p:nvPicPr>
          <p:cNvPr id="4" name="Imatge 3">
            <a:extLst>
              <a:ext uri="{FF2B5EF4-FFF2-40B4-BE49-F238E27FC236}">
                <a16:creationId xmlns:a16="http://schemas.microsoft.com/office/drawing/2014/main" id="{FB889CCF-AA60-6EE6-4675-EE7F8BAF3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50" y="3859786"/>
            <a:ext cx="8164898" cy="1801462"/>
          </a:xfrm>
          <a:prstGeom prst="rect">
            <a:avLst/>
          </a:prstGeom>
        </p:spPr>
      </p:pic>
      <p:sp>
        <p:nvSpPr>
          <p:cNvPr id="5" name="Contenidor de contingut 6">
            <a:extLst>
              <a:ext uri="{FF2B5EF4-FFF2-40B4-BE49-F238E27FC236}">
                <a16:creationId xmlns:a16="http://schemas.microsoft.com/office/drawing/2014/main" id="{4C818A23-DFC7-0DB2-200A-D57B000FF8F7}"/>
              </a:ext>
            </a:extLst>
          </p:cNvPr>
          <p:cNvSpPr txBox="1">
            <a:spLocks/>
          </p:cNvSpPr>
          <p:nvPr/>
        </p:nvSpPr>
        <p:spPr bwMode="auto">
          <a:xfrm>
            <a:off x="467544" y="1268760"/>
            <a:ext cx="8280920" cy="180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Càlcul en base als horaris d’obertura de les ZUC:</a:t>
            </a: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40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</a:t>
            </a: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ZUC </a:t>
            </a:r>
            <a:r>
              <a:rPr lang="ca-ES" sz="2000" b="1" baseline="30000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obertes =/+ 8h amb </a:t>
            </a: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598.088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m2 disponibles</a:t>
            </a:r>
          </a:p>
          <a:p>
            <a:pPr marL="0" indent="0" algn="l"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63 ZUC </a:t>
            </a:r>
            <a:r>
              <a:rPr lang="ca-ES" sz="2000" b="1" baseline="30000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obertes &lt; 8h amb </a:t>
            </a: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299.421 </a:t>
            </a: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m2 disponibles</a:t>
            </a:r>
          </a:p>
          <a:p>
            <a:pPr marL="0" indent="0" algn="l">
              <a:buFont typeface="Arial" charset="0"/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r>
              <a:rPr lang="ca-ES" sz="2000" b="1" dirty="0"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Per Districte:</a:t>
            </a: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endParaRPr lang="ca-ES" sz="2000" b="1" dirty="0">
              <a:solidFill>
                <a:srgbClr val="FF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Font typeface="Arial" charset="0"/>
              <a:buNone/>
            </a:pPr>
            <a:r>
              <a:rPr lang="ca-ES" sz="2000" b="1" dirty="0">
                <a:solidFill>
                  <a:srgbClr val="FF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	</a:t>
            </a: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ca-E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idor de contingut 6">
            <a:extLst>
              <a:ext uri="{FF2B5EF4-FFF2-40B4-BE49-F238E27FC236}">
                <a16:creationId xmlns:a16="http://schemas.microsoft.com/office/drawing/2014/main" id="{7A067E41-86D2-B8CB-8FFB-469A3FC004F3}"/>
              </a:ext>
            </a:extLst>
          </p:cNvPr>
          <p:cNvSpPr txBox="1">
            <a:spLocks/>
          </p:cNvSpPr>
          <p:nvPr/>
        </p:nvSpPr>
        <p:spPr bwMode="auto">
          <a:xfrm>
            <a:off x="3333750" y="5910876"/>
            <a:ext cx="4262586" cy="32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•"/>
              <a:defRPr lang="ca-ES" sz="16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–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C00000"/>
              </a:buClr>
              <a:buFont typeface="Arial" charset="0"/>
              <a:buChar char="»"/>
              <a:defRPr lang="ca-ES" sz="14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ca-ES" sz="1400" b="1" dirty="0">
                <a:solidFill>
                  <a:srgbClr val="C00000"/>
                </a:solidFill>
                <a:latin typeface="Arial" panose="020B0604020202020204" pitchFamily="34" charset="0"/>
                <a:ea typeface="ヒラギノ角ゴ Pro W3"/>
                <a:cs typeface="Arial" panose="020B0604020202020204" pitchFamily="34" charset="0"/>
              </a:rPr>
              <a:t>Informar d’horaris d’obertura AEG </a:t>
            </a:r>
            <a:endParaRPr lang="ca-ES" sz="1200" dirty="0">
              <a:solidFill>
                <a:srgbClr val="C00000"/>
              </a:solidFill>
              <a:latin typeface="Arial" panose="020B0604020202020204" pitchFamily="34" charset="0"/>
              <a:ea typeface="ヒラギノ角ゴ Pro W3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1278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91702E32258C440A2D758FB691E0FAE" ma:contentTypeVersion="16" ma:contentTypeDescription="Crear nuevo documento." ma:contentTypeScope="" ma:versionID="a27e9d544d808b91d307c9db434a47ba">
  <xsd:schema xmlns:xsd="http://www.w3.org/2001/XMLSchema" xmlns:xs="http://www.w3.org/2001/XMLSchema" xmlns:p="http://schemas.microsoft.com/office/2006/metadata/properties" xmlns:ns2="6094dcc2-c4f8-4a82-8e9c-01fa9d70cabf" xmlns:ns3="263e3512-0b32-4d3f-9533-b362abcedc43" targetNamespace="http://schemas.microsoft.com/office/2006/metadata/properties" ma:root="true" ma:fieldsID="afd437e39a6fa0cc7b3673e1f3934579" ns2:_="" ns3:_="">
    <xsd:import namespace="6094dcc2-c4f8-4a82-8e9c-01fa9d70cabf"/>
    <xsd:import namespace="263e3512-0b32-4d3f-9533-b362abcedc4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94dcc2-c4f8-4a82-8e9c-01fa9d70cab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5543c1c-62a7-40f5-8239-5ceab3ce5750}" ma:internalName="TaxCatchAll" ma:showField="CatchAllData" ma:web="6094dcc2-c4f8-4a82-8e9c-01fa9d70ca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3e3512-0b32-4d3f-9533-b362abcedc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3c6efb08-0857-4a73-9e3a-55b5887195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63e3512-0b32-4d3f-9533-b362abcedc43">
      <Terms xmlns="http://schemas.microsoft.com/office/infopath/2007/PartnerControls"/>
    </lcf76f155ced4ddcb4097134ff3c332f>
    <TaxCatchAll xmlns="6094dcc2-c4f8-4a82-8e9c-01fa9d70cab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3F48D9-D7E2-46C8-B8B6-2055114709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94dcc2-c4f8-4a82-8e9c-01fa9d70cabf"/>
    <ds:schemaRef ds:uri="263e3512-0b32-4d3f-9533-b362abcedc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761A2F9-4448-4265-B5BA-DB44F4DE2AA5}">
  <ds:schemaRefs>
    <ds:schemaRef ds:uri="6094dcc2-c4f8-4a82-8e9c-01fa9d70cabf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263e3512-0b32-4d3f-9533-b362abcedc4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24DE600-AC54-4C69-A7C1-BE2100BB0A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7742</TotalTime>
  <Words>1069</Words>
  <Application>Microsoft Office PowerPoint</Application>
  <PresentationFormat>Presentació en pantalla (4:3)</PresentationFormat>
  <Paragraphs>242</Paragraphs>
  <Slides>24</Slides>
  <Notes>3</Notes>
  <HiddenSlides>0</HiddenSlides>
  <MMClips>0</MMClips>
  <ScaleCrop>false</ScaleCrop>
  <HeadingPairs>
    <vt:vector size="6" baseType="variant">
      <vt:variant>
        <vt:lpstr>Tipus de lletra utilitzats</vt:lpstr>
      </vt:variant>
      <vt:variant>
        <vt:i4>2</vt:i4>
      </vt:variant>
      <vt:variant>
        <vt:lpstr>Tema</vt:lpstr>
      </vt:variant>
      <vt:variant>
        <vt:i4>1</vt:i4>
      </vt:variant>
      <vt:variant>
        <vt:lpstr>Títols de les diapositives</vt:lpstr>
      </vt:variant>
      <vt:variant>
        <vt:i4>24</vt:i4>
      </vt:variant>
    </vt:vector>
  </HeadingPairs>
  <TitlesOfParts>
    <vt:vector size="27" baseType="lpstr">
      <vt:lpstr>Arial</vt:lpstr>
      <vt:lpstr>Calibri</vt:lpstr>
      <vt:lpstr>Tema de l'Office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Company>IMI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Ajuntament de Barcelona</dc:creator>
  <cp:lastModifiedBy>Sonia Cuberes</cp:lastModifiedBy>
  <cp:revision>344</cp:revision>
  <cp:lastPrinted>2022-10-20T14:22:27Z</cp:lastPrinted>
  <dcterms:created xsi:type="dcterms:W3CDTF">2017-07-13T10:38:00Z</dcterms:created>
  <dcterms:modified xsi:type="dcterms:W3CDTF">2022-12-13T15:51:34Z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0x01010048682FC54A81654DAF1D5F8105F18788</vt:lpwstr>
  </property>
  <property fmtid="{D5CDD505-2E9C-101B-9397-08002B2CF9AE}" pid="3" name="MediaServiceImageTags">
    <vt:lpwstr/>
  </property>
</Properties>
</file>