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35" r:id="rId2"/>
    <p:sldId id="330" r:id="rId3"/>
    <p:sldId id="331" r:id="rId4"/>
    <p:sldId id="333" r:id="rId5"/>
    <p:sldId id="334" r:id="rId6"/>
  </p:sldIdLst>
  <p:sldSz cx="8891588" cy="6696075"/>
  <p:notesSz cx="7099300" cy="10234613"/>
  <p:defaultTextStyle>
    <a:defPPr>
      <a:defRPr lang="es-ES"/>
    </a:defPPr>
    <a:lvl1pPr marL="0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1pPr>
    <a:lvl2pPr marL="374081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2pPr>
    <a:lvl3pPr marL="748162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3pPr>
    <a:lvl4pPr marL="1122243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4pPr>
    <a:lvl5pPr marL="1496324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5pPr>
    <a:lvl6pPr marL="1870405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6pPr>
    <a:lvl7pPr marL="2244486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7pPr>
    <a:lvl8pPr marL="2618567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8pPr>
    <a:lvl9pPr marL="2992648" algn="l" defTabSz="748162" rtl="0" eaLnBrk="1" latinLnBrk="0" hangingPunct="1">
      <a:defRPr sz="147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09" userDrawn="1">
          <p15:clr>
            <a:srgbClr val="A4A3A4"/>
          </p15:clr>
        </p15:guide>
        <p15:guide id="3" pos="51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9E5"/>
    <a:srgbClr val="BA5BC1"/>
    <a:srgbClr val="632767"/>
    <a:srgbClr val="E54350"/>
    <a:srgbClr val="FFFFFF"/>
    <a:srgbClr val="0F5D94"/>
    <a:srgbClr val="96CEF4"/>
    <a:srgbClr val="AEE5F0"/>
    <a:srgbClr val="F9E4C7"/>
    <a:srgbClr val="F0B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383" autoAdjust="0"/>
  </p:normalViewPr>
  <p:slideViewPr>
    <p:cSldViewPr snapToGrid="0" snapToObjects="1">
      <p:cViewPr>
        <p:scale>
          <a:sx n="100" d="100"/>
          <a:sy n="100" d="100"/>
        </p:scale>
        <p:origin x="-994" y="-58"/>
      </p:cViewPr>
      <p:guideLst>
        <p:guide orient="horz" pos="2109"/>
        <p:guide pos="5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01A5E30-5959-4BD3-B0AC-847056D1626E}" type="datetimeFigureOut">
              <a:rPr lang="ca-ES" smtClean="0"/>
              <a:t>24/1/2022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1240"/>
            <a:ext cx="3077137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1240"/>
            <a:ext cx="3077137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164D9E47-5652-4EC9-A3BD-7790E0D4120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7625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1298" y="0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B35601E9-8061-4203-8B52-EF1476A06E23}" type="datetimeFigureOut">
              <a:rPr lang="ca-ES" smtClean="0"/>
              <a:t>24/1/2022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769938"/>
            <a:ext cx="5092700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40" cy="4605577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8" y="9721107"/>
            <a:ext cx="3076363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CF2CF2B1-4350-4AAB-905C-1620E9CB6B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94976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CF2B1-4350-4AAB-905C-1620E9CB6BFF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25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CF2B1-4350-4AAB-905C-1620E9CB6BFF}" type="slidenum">
              <a:rPr lang="ca-ES" smtClean="0"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252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CF2B1-4350-4AAB-905C-1620E9CB6BFF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252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CF2B1-4350-4AAB-905C-1620E9CB6BFF}" type="slidenum">
              <a:rPr lang="ca-ES" smtClean="0"/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25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869" y="1095863"/>
            <a:ext cx="7557850" cy="2331226"/>
          </a:xfrm>
        </p:spPr>
        <p:txBody>
          <a:bodyPr anchor="b"/>
          <a:lstStyle>
            <a:lvl1pPr algn="ctr">
              <a:defRPr sz="5834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449" y="3516990"/>
            <a:ext cx="6668691" cy="1616668"/>
          </a:xfrm>
        </p:spPr>
        <p:txBody>
          <a:bodyPr/>
          <a:lstStyle>
            <a:lvl1pPr marL="0" indent="0" algn="ctr">
              <a:buNone/>
              <a:defRPr sz="2334"/>
            </a:lvl1pPr>
            <a:lvl2pPr marL="444581" indent="0" algn="ctr">
              <a:buNone/>
              <a:defRPr sz="1945"/>
            </a:lvl2pPr>
            <a:lvl3pPr marL="889163" indent="0" algn="ctr">
              <a:buNone/>
              <a:defRPr sz="1750"/>
            </a:lvl3pPr>
            <a:lvl4pPr marL="1333744" indent="0" algn="ctr">
              <a:buNone/>
              <a:defRPr sz="1556"/>
            </a:lvl4pPr>
            <a:lvl5pPr marL="1778325" indent="0" algn="ctr">
              <a:buNone/>
              <a:defRPr sz="1556"/>
            </a:lvl5pPr>
            <a:lvl6pPr marL="2222906" indent="0" algn="ctr">
              <a:buNone/>
              <a:defRPr sz="1556"/>
            </a:lvl6pPr>
            <a:lvl7pPr marL="2667488" indent="0" algn="ctr">
              <a:buNone/>
              <a:defRPr sz="1556"/>
            </a:lvl7pPr>
            <a:lvl8pPr marL="3112069" indent="0" algn="ctr">
              <a:buNone/>
              <a:defRPr sz="1556"/>
            </a:lvl8pPr>
            <a:lvl9pPr marL="3556650" indent="0" algn="ctr">
              <a:buNone/>
              <a:defRPr sz="1556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  <p:pic>
        <p:nvPicPr>
          <p:cNvPr id="7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76" b="-6025"/>
          <a:stretch/>
        </p:blipFill>
        <p:spPr>
          <a:xfrm>
            <a:off x="359235" y="180662"/>
            <a:ext cx="369936" cy="386266"/>
          </a:xfrm>
          <a:prstGeom prst="rect">
            <a:avLst/>
          </a:prstGeom>
        </p:spPr>
      </p:pic>
      <p:sp>
        <p:nvSpPr>
          <p:cNvPr id="8" name="QuadreDeText 7"/>
          <p:cNvSpPr txBox="1"/>
          <p:nvPr userDrawn="1"/>
        </p:nvSpPr>
        <p:spPr>
          <a:xfrm>
            <a:off x="729171" y="180662"/>
            <a:ext cx="4452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Subvencions pel Clima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2020-2021</a:t>
            </a:r>
            <a:endParaRPr lang="ca-ES" sz="1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 descr="Z:\DADES\COMUNICACIO\_G100_COMUNICACIO\G100U14_Projectes\MASU\Canvi_climatic\Subvencions 2020\TICTAC-CLIMA_LOGO.jp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7281" y="127322"/>
            <a:ext cx="546881" cy="54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47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340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66" y="1669371"/>
            <a:ext cx="7668995" cy="2785381"/>
          </a:xfrm>
        </p:spPr>
        <p:txBody>
          <a:bodyPr anchor="b"/>
          <a:lstStyle>
            <a:lvl1pPr>
              <a:defRPr sz="5834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666" y="4481102"/>
            <a:ext cx="7668995" cy="1464766"/>
          </a:xfrm>
        </p:spPr>
        <p:txBody>
          <a:bodyPr/>
          <a:lstStyle>
            <a:lvl1pPr marL="0" indent="0">
              <a:buNone/>
              <a:defRPr sz="2334">
                <a:solidFill>
                  <a:schemeClr val="tx1"/>
                </a:solidFill>
              </a:defRPr>
            </a:lvl1pPr>
            <a:lvl2pPr marL="444581" indent="0">
              <a:buNone/>
              <a:defRPr sz="1945">
                <a:solidFill>
                  <a:schemeClr val="tx1">
                    <a:tint val="75000"/>
                  </a:schemeClr>
                </a:solidFill>
              </a:defRPr>
            </a:lvl2pPr>
            <a:lvl3pPr marL="889163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3pPr>
            <a:lvl4pPr marL="133374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177832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222906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2667488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11206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355665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1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297" y="1782520"/>
            <a:ext cx="3778925" cy="424859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1366" y="1782520"/>
            <a:ext cx="3778925" cy="424859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41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55" y="356505"/>
            <a:ext cx="7668995" cy="129426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456" y="1641469"/>
            <a:ext cx="3761558" cy="804459"/>
          </a:xfrm>
        </p:spPr>
        <p:txBody>
          <a:bodyPr anchor="b"/>
          <a:lstStyle>
            <a:lvl1pPr marL="0" indent="0">
              <a:buNone/>
              <a:defRPr sz="2334" b="1"/>
            </a:lvl1pPr>
            <a:lvl2pPr marL="444581" indent="0">
              <a:buNone/>
              <a:defRPr sz="1945" b="1"/>
            </a:lvl2pPr>
            <a:lvl3pPr marL="889163" indent="0">
              <a:buNone/>
              <a:defRPr sz="1750" b="1"/>
            </a:lvl3pPr>
            <a:lvl4pPr marL="1333744" indent="0">
              <a:buNone/>
              <a:defRPr sz="1556" b="1"/>
            </a:lvl4pPr>
            <a:lvl5pPr marL="1778325" indent="0">
              <a:buNone/>
              <a:defRPr sz="1556" b="1"/>
            </a:lvl5pPr>
            <a:lvl6pPr marL="2222906" indent="0">
              <a:buNone/>
              <a:defRPr sz="1556" b="1"/>
            </a:lvl6pPr>
            <a:lvl7pPr marL="2667488" indent="0">
              <a:buNone/>
              <a:defRPr sz="1556" b="1"/>
            </a:lvl7pPr>
            <a:lvl8pPr marL="3112069" indent="0">
              <a:buNone/>
              <a:defRPr sz="1556" b="1"/>
            </a:lvl8pPr>
            <a:lvl9pPr marL="3556650" indent="0">
              <a:buNone/>
              <a:defRPr sz="1556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456" y="2445927"/>
            <a:ext cx="3761558" cy="3597591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01367" y="1641469"/>
            <a:ext cx="3780083" cy="804459"/>
          </a:xfrm>
        </p:spPr>
        <p:txBody>
          <a:bodyPr anchor="b"/>
          <a:lstStyle>
            <a:lvl1pPr marL="0" indent="0">
              <a:buNone/>
              <a:defRPr sz="2334" b="1"/>
            </a:lvl1pPr>
            <a:lvl2pPr marL="444581" indent="0">
              <a:buNone/>
              <a:defRPr sz="1945" b="1"/>
            </a:lvl2pPr>
            <a:lvl3pPr marL="889163" indent="0">
              <a:buNone/>
              <a:defRPr sz="1750" b="1"/>
            </a:lvl3pPr>
            <a:lvl4pPr marL="1333744" indent="0">
              <a:buNone/>
              <a:defRPr sz="1556" b="1"/>
            </a:lvl4pPr>
            <a:lvl5pPr marL="1778325" indent="0">
              <a:buNone/>
              <a:defRPr sz="1556" b="1"/>
            </a:lvl5pPr>
            <a:lvl6pPr marL="2222906" indent="0">
              <a:buNone/>
              <a:defRPr sz="1556" b="1"/>
            </a:lvl6pPr>
            <a:lvl7pPr marL="2667488" indent="0">
              <a:buNone/>
              <a:defRPr sz="1556" b="1"/>
            </a:lvl7pPr>
            <a:lvl8pPr marL="3112069" indent="0">
              <a:buNone/>
              <a:defRPr sz="1556" b="1"/>
            </a:lvl8pPr>
            <a:lvl9pPr marL="3556650" indent="0">
              <a:buNone/>
              <a:defRPr sz="1556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01367" y="2445927"/>
            <a:ext cx="3780083" cy="3597591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416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44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297" y="356505"/>
            <a:ext cx="7668995" cy="129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297" y="1782520"/>
            <a:ext cx="7668995" cy="4248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297" y="6206271"/>
            <a:ext cx="2000607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1CE86-307B-F049-9C51-8CD5C2977CB1}" type="datetimeFigureOut">
              <a:rPr lang="es-ES" smtClean="0"/>
              <a:t>24/01/2022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5339" y="6206271"/>
            <a:ext cx="3000911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79684" y="6206271"/>
            <a:ext cx="2000607" cy="356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BA3A0-81A8-4045-BB55-3A1B1CC8521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58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889163" rtl="0" eaLnBrk="1" latinLnBrk="0" hangingPunct="1">
        <a:lnSpc>
          <a:spcPct val="90000"/>
        </a:lnSpc>
        <a:spcBef>
          <a:spcPct val="0"/>
        </a:spcBef>
        <a:buNone/>
        <a:defRPr sz="42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2291" indent="-222291" algn="l" defTabSz="889163" rtl="0" eaLnBrk="1" latinLnBrk="0" hangingPunct="1">
        <a:lnSpc>
          <a:spcPct val="90000"/>
        </a:lnSpc>
        <a:spcBef>
          <a:spcPts val="972"/>
        </a:spcBef>
        <a:buFont typeface="Arial" panose="020B0604020202020204" pitchFamily="34" charset="0"/>
        <a:buChar char="•"/>
        <a:defRPr sz="2723" kern="1200">
          <a:solidFill>
            <a:schemeClr val="tx1"/>
          </a:solidFill>
          <a:latin typeface="+mn-lt"/>
          <a:ea typeface="+mn-ea"/>
          <a:cs typeface="+mn-cs"/>
        </a:defRPr>
      </a:lvl1pPr>
      <a:lvl2pPr marL="666872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2334" kern="1200">
          <a:solidFill>
            <a:schemeClr val="tx1"/>
          </a:solidFill>
          <a:latin typeface="+mn-lt"/>
          <a:ea typeface="+mn-ea"/>
          <a:cs typeface="+mn-cs"/>
        </a:defRPr>
      </a:lvl2pPr>
      <a:lvl3pPr marL="1111453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945" kern="1200">
          <a:solidFill>
            <a:schemeClr val="tx1"/>
          </a:solidFill>
          <a:latin typeface="+mn-lt"/>
          <a:ea typeface="+mn-ea"/>
          <a:cs typeface="+mn-cs"/>
        </a:defRPr>
      </a:lvl3pPr>
      <a:lvl4pPr marL="1556034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2000616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445197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889778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334360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778941" indent="-222291" algn="l" defTabSz="889163" rtl="0" eaLnBrk="1" latinLnBrk="0" hangingPunct="1">
        <a:lnSpc>
          <a:spcPct val="90000"/>
        </a:lnSpc>
        <a:spcBef>
          <a:spcPts val="486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44581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889163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33744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778325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222906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667488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112069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556650" algn="l" defTabSz="889163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idor de contingut 3" descr="Baner_subvencio_TICTAC-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"/>
            <a:ext cx="8891588" cy="4650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6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686443" y="6296001"/>
            <a:ext cx="2074704" cy="356504"/>
          </a:xfrm>
          <a:prstGeom prst="rect">
            <a:avLst/>
          </a:prstGeom>
        </p:spPr>
        <p:txBody>
          <a:bodyPr/>
          <a:lstStyle>
            <a:lvl1pPr algn="r">
              <a:defRPr sz="1100" baseline="0"/>
            </a:lvl1pPr>
          </a:lstStyle>
          <a:p>
            <a:fld id="{742549CD-9692-4C24-BA90-BBA7E1AE662A}" type="slidenum">
              <a:rPr lang="ca-ES" smtClean="0"/>
              <a:pPr/>
              <a:t>2</a:t>
            </a:fld>
            <a:endParaRPr lang="ca-ES" dirty="0"/>
          </a:p>
        </p:txBody>
      </p:sp>
      <p:sp>
        <p:nvSpPr>
          <p:cNvPr id="8" name="QuadreDeText 7"/>
          <p:cNvSpPr txBox="1"/>
          <p:nvPr/>
        </p:nvSpPr>
        <p:spPr>
          <a:xfrm>
            <a:off x="359235" y="963459"/>
            <a:ext cx="7928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b="1" dirty="0" smtClean="0">
                <a:solidFill>
                  <a:srgbClr val="632767"/>
                </a:solidFill>
                <a:latin typeface="Arial" pitchFamily="34" charset="0"/>
                <a:cs typeface="Arial" pitchFamily="34" charset="0"/>
              </a:rPr>
              <a:t>Projecte: </a:t>
            </a:r>
            <a:r>
              <a:rPr lang="ca-ES" sz="3200" b="1" i="1" dirty="0" smtClean="0">
                <a:solidFill>
                  <a:srgbClr val="E54350"/>
                </a:solidFill>
                <a:latin typeface="Arial" pitchFamily="34" charset="0"/>
                <a:cs typeface="Arial" pitchFamily="34" charset="0"/>
              </a:rPr>
              <a:t>Nom del projecte</a:t>
            </a:r>
            <a:endParaRPr lang="ca-ES" sz="3200" b="1" i="1" dirty="0">
              <a:solidFill>
                <a:srgbClr val="E543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QuadreDeText 9"/>
          <p:cNvSpPr txBox="1"/>
          <p:nvPr/>
        </p:nvSpPr>
        <p:spPr>
          <a:xfrm>
            <a:off x="534677" y="2352675"/>
            <a:ext cx="7831499" cy="1678986"/>
          </a:xfrm>
          <a:prstGeom prst="rect">
            <a:avLst/>
          </a:prstGeom>
          <a:solidFill>
            <a:srgbClr val="FFFFFF">
              <a:alpha val="27843"/>
            </a:srgbClr>
          </a:solidFill>
          <a:ln w="28575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pPr algn="ctr"/>
            <a:endParaRPr lang="es-ES_tradnl" i="1" dirty="0" smtClean="0">
              <a:solidFill>
                <a:schemeClr val="bg1"/>
              </a:solidFill>
            </a:endParaRPr>
          </a:p>
          <a:p>
            <a:pPr algn="ctr"/>
            <a:r>
              <a:rPr lang="es-ES_tradnl" i="1" dirty="0" err="1" smtClean="0">
                <a:solidFill>
                  <a:srgbClr val="E54350"/>
                </a:solidFill>
              </a:rPr>
              <a:t>Imatge</a:t>
            </a:r>
            <a:r>
              <a:rPr lang="es-ES_tradnl" i="1" dirty="0" smtClean="0">
                <a:solidFill>
                  <a:srgbClr val="E54350"/>
                </a:solidFill>
              </a:rPr>
              <a:t> del </a:t>
            </a:r>
            <a:r>
              <a:rPr lang="es-ES_tradnl" i="1" dirty="0" err="1" smtClean="0">
                <a:solidFill>
                  <a:srgbClr val="E54350"/>
                </a:solidFill>
              </a:rPr>
              <a:t>projecte</a:t>
            </a:r>
            <a:endParaRPr lang="es-ES_tradnl" i="1" dirty="0" smtClean="0">
              <a:solidFill>
                <a:srgbClr val="E54350"/>
              </a:solidFill>
            </a:endParaRPr>
          </a:p>
          <a:p>
            <a:endParaRPr lang="es-ES_tradnl" dirty="0"/>
          </a:p>
          <a:p>
            <a:endParaRPr lang="es-ES_tradnl" dirty="0" smtClean="0"/>
          </a:p>
          <a:p>
            <a:endParaRPr lang="ca-ES" dirty="0"/>
          </a:p>
        </p:txBody>
      </p:sp>
      <p:sp>
        <p:nvSpPr>
          <p:cNvPr id="12" name="QuadreDeText 11"/>
          <p:cNvSpPr txBox="1"/>
          <p:nvPr/>
        </p:nvSpPr>
        <p:spPr>
          <a:xfrm>
            <a:off x="534677" y="5202084"/>
            <a:ext cx="7928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600" b="1" dirty="0" smtClean="0">
                <a:solidFill>
                  <a:srgbClr val="E54350"/>
                </a:solidFill>
                <a:latin typeface="Arial" pitchFamily="34" charset="0"/>
                <a:cs typeface="Arial" pitchFamily="34" charset="0"/>
              </a:rPr>
              <a:t>Logos i/o noms de les entitats que formen l’agrupació</a:t>
            </a:r>
            <a:endParaRPr lang="ca-ES" sz="1600" b="1" i="1" dirty="0">
              <a:solidFill>
                <a:srgbClr val="E543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686443" y="6296001"/>
            <a:ext cx="2074704" cy="356504"/>
          </a:xfrm>
          <a:prstGeom prst="rect">
            <a:avLst/>
          </a:prstGeom>
        </p:spPr>
        <p:txBody>
          <a:bodyPr/>
          <a:lstStyle>
            <a:lvl1pPr algn="r">
              <a:defRPr sz="1100" baseline="0"/>
            </a:lvl1pPr>
          </a:lstStyle>
          <a:p>
            <a:fld id="{742549CD-9692-4C24-BA90-BBA7E1AE662A}" type="slidenum">
              <a:rPr lang="ca-ES" smtClean="0"/>
              <a:pPr/>
              <a:t>3</a:t>
            </a:fld>
            <a:endParaRPr lang="ca-ES" dirty="0"/>
          </a:p>
        </p:txBody>
      </p:sp>
      <p:sp>
        <p:nvSpPr>
          <p:cNvPr id="8" name="QuadreDeText 7"/>
          <p:cNvSpPr txBox="1"/>
          <p:nvPr/>
        </p:nvSpPr>
        <p:spPr>
          <a:xfrm>
            <a:off x="447674" y="689859"/>
            <a:ext cx="4452429" cy="36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ca-ES" sz="1400" b="1" dirty="0" smtClean="0">
                <a:solidFill>
                  <a:srgbClr val="632767"/>
                </a:solidFill>
                <a:latin typeface="Arial" pitchFamily="34" charset="0"/>
                <a:cs typeface="Arial" pitchFamily="34" charset="0"/>
              </a:rPr>
              <a:t>Projecte: </a:t>
            </a:r>
            <a:r>
              <a:rPr lang="ca-ES" sz="1400" b="1" i="1" dirty="0" smtClean="0">
                <a:solidFill>
                  <a:srgbClr val="E54350"/>
                </a:solidFill>
                <a:latin typeface="Arial" pitchFamily="34" charset="0"/>
                <a:cs typeface="Arial" pitchFamily="34" charset="0"/>
              </a:rPr>
              <a:t>Nom del projecte</a:t>
            </a:r>
            <a:endParaRPr lang="ca-ES" sz="1400" b="1" i="1" dirty="0">
              <a:solidFill>
                <a:srgbClr val="E543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u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68207"/>
              </p:ext>
            </p:extLst>
          </p:nvPr>
        </p:nvGraphicFramePr>
        <p:xfrm>
          <a:off x="447676" y="1228725"/>
          <a:ext cx="8185202" cy="489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5202"/>
              </a:tblGrid>
              <a:tr h="489585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Objectius</a:t>
                      </a:r>
                      <a:endParaRPr lang="es-ES_tradnl" dirty="0" smtClean="0"/>
                    </a:p>
                    <a:p>
                      <a:r>
                        <a:rPr lang="es-ES_tradnl" b="0" baseline="0" dirty="0" err="1" smtClean="0"/>
                        <a:t>Quins</a:t>
                      </a:r>
                      <a:r>
                        <a:rPr lang="es-ES_tradnl" b="0" baseline="0" dirty="0" smtClean="0"/>
                        <a:t> </a:t>
                      </a:r>
                      <a:r>
                        <a:rPr lang="es-ES_tradnl" b="0" baseline="0" dirty="0" err="1" smtClean="0"/>
                        <a:t>objectius</a:t>
                      </a:r>
                      <a:r>
                        <a:rPr lang="es-ES_tradnl" b="0" baseline="0" dirty="0" smtClean="0"/>
                        <a:t> es </a:t>
                      </a:r>
                      <a:r>
                        <a:rPr lang="es-ES_tradnl" b="0" baseline="0" dirty="0" err="1" smtClean="0"/>
                        <a:t>plantejaven</a:t>
                      </a:r>
                      <a:r>
                        <a:rPr lang="es-ES_tradnl" b="0" baseline="0" dirty="0" smtClean="0"/>
                        <a:t> en el </a:t>
                      </a:r>
                      <a:r>
                        <a:rPr lang="es-ES_tradnl" b="0" baseline="0" dirty="0" err="1" smtClean="0"/>
                        <a:t>projecte</a:t>
                      </a:r>
                      <a:r>
                        <a:rPr lang="es-ES_tradnl" b="0" baseline="0" dirty="0" smtClean="0"/>
                        <a:t>?</a:t>
                      </a:r>
                      <a:r>
                        <a:rPr lang="es-ES_tradnl" baseline="0" dirty="0" smtClean="0"/>
                        <a:t/>
                      </a:r>
                      <a:br>
                        <a:rPr lang="es-ES_tradnl" baseline="0" dirty="0" smtClean="0"/>
                      </a:br>
                      <a:endParaRPr lang="es-ES_tradnl" baseline="0" dirty="0" smtClean="0"/>
                    </a:p>
                    <a:p>
                      <a:endParaRPr lang="es-ES_tradnl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276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12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686443" y="6296001"/>
            <a:ext cx="2074704" cy="356504"/>
          </a:xfrm>
          <a:prstGeom prst="rect">
            <a:avLst/>
          </a:prstGeom>
        </p:spPr>
        <p:txBody>
          <a:bodyPr/>
          <a:lstStyle>
            <a:lvl1pPr algn="r">
              <a:defRPr sz="1100" baseline="0"/>
            </a:lvl1pPr>
          </a:lstStyle>
          <a:p>
            <a:fld id="{742549CD-9692-4C24-BA90-BBA7E1AE662A}" type="slidenum">
              <a:rPr lang="ca-ES" smtClean="0"/>
              <a:pPr/>
              <a:t>4</a:t>
            </a:fld>
            <a:endParaRPr lang="ca-ES" dirty="0"/>
          </a:p>
        </p:txBody>
      </p:sp>
      <p:graphicFrame>
        <p:nvGraphicFramePr>
          <p:cNvPr id="10" name="Tau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352881"/>
              </p:ext>
            </p:extLst>
          </p:nvPr>
        </p:nvGraphicFramePr>
        <p:xfrm>
          <a:off x="447676" y="1228725"/>
          <a:ext cx="8185202" cy="489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5202"/>
              </a:tblGrid>
              <a:tr h="489585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Accions</a:t>
                      </a:r>
                      <a:endParaRPr lang="es-ES_tradnl" dirty="0" smtClean="0"/>
                    </a:p>
                    <a:p>
                      <a:r>
                        <a:rPr lang="es-ES_tradnl" b="0" baseline="0" dirty="0" err="1" smtClean="0"/>
                        <a:t>Quines</a:t>
                      </a:r>
                      <a:r>
                        <a:rPr lang="es-ES_tradnl" b="0" baseline="0" dirty="0" smtClean="0"/>
                        <a:t> </a:t>
                      </a:r>
                      <a:r>
                        <a:rPr lang="es-ES_tradnl" b="0" baseline="0" dirty="0" err="1" smtClean="0"/>
                        <a:t>són</a:t>
                      </a:r>
                      <a:r>
                        <a:rPr lang="es-ES_tradnl" b="0" baseline="0" dirty="0" smtClean="0"/>
                        <a:t> les </a:t>
                      </a:r>
                      <a:r>
                        <a:rPr lang="es-ES_tradnl" b="0" baseline="0" dirty="0" err="1" smtClean="0"/>
                        <a:t>accions</a:t>
                      </a:r>
                      <a:r>
                        <a:rPr lang="es-ES_tradnl" b="0" baseline="0" dirty="0" smtClean="0"/>
                        <a:t> </a:t>
                      </a:r>
                      <a:r>
                        <a:rPr lang="es-ES_tradnl" b="0" baseline="0" dirty="0" err="1" smtClean="0"/>
                        <a:t>més</a:t>
                      </a:r>
                      <a:r>
                        <a:rPr lang="es-ES_tradnl" b="0" baseline="0" dirty="0" smtClean="0"/>
                        <a:t> </a:t>
                      </a:r>
                      <a:r>
                        <a:rPr lang="es-ES_tradnl" b="0" baseline="0" dirty="0" err="1" smtClean="0"/>
                        <a:t>rellevants</a:t>
                      </a:r>
                      <a:r>
                        <a:rPr lang="es-ES_tradnl" b="0" baseline="0" dirty="0" smtClean="0"/>
                        <a:t> que </a:t>
                      </a:r>
                      <a:r>
                        <a:rPr lang="es-ES_tradnl" b="0" baseline="0" dirty="0" err="1" smtClean="0"/>
                        <a:t>s’han</a:t>
                      </a:r>
                      <a:r>
                        <a:rPr lang="es-ES_tradnl" b="0" baseline="0" dirty="0" smtClean="0"/>
                        <a:t> </a:t>
                      </a:r>
                      <a:r>
                        <a:rPr lang="es-ES_tradnl" b="0" baseline="0" dirty="0" err="1" smtClean="0"/>
                        <a:t>dut</a:t>
                      </a:r>
                      <a:r>
                        <a:rPr lang="es-ES_tradnl" b="0" baseline="0" dirty="0" smtClean="0"/>
                        <a:t> a </a:t>
                      </a:r>
                      <a:r>
                        <a:rPr lang="es-ES_tradnl" b="0" baseline="0" dirty="0" err="1" smtClean="0"/>
                        <a:t>terme</a:t>
                      </a:r>
                      <a:r>
                        <a:rPr lang="es-ES_tradnl" b="0" baseline="0" dirty="0" smtClean="0"/>
                        <a:t>?</a:t>
                      </a:r>
                      <a:r>
                        <a:rPr lang="es-ES_tradnl" baseline="0" dirty="0" smtClean="0"/>
                        <a:t/>
                      </a:r>
                      <a:br>
                        <a:rPr lang="es-ES_tradnl" baseline="0" dirty="0" smtClean="0"/>
                      </a:br>
                      <a:endParaRPr lang="es-ES_tradnl" baseline="0" dirty="0" smtClean="0"/>
                    </a:p>
                    <a:p>
                      <a:endParaRPr lang="es-ES_tradnl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A5BC1"/>
                    </a:solidFill>
                  </a:tcPr>
                </a:tc>
              </a:tr>
            </a:tbl>
          </a:graphicData>
        </a:graphic>
      </p:graphicFrame>
      <p:sp>
        <p:nvSpPr>
          <p:cNvPr id="12" name="QuadreDeText 11"/>
          <p:cNvSpPr txBox="1"/>
          <p:nvPr/>
        </p:nvSpPr>
        <p:spPr>
          <a:xfrm>
            <a:off x="447676" y="708189"/>
            <a:ext cx="4452429" cy="36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ca-ES" sz="1400" b="1" dirty="0" smtClean="0">
                <a:solidFill>
                  <a:srgbClr val="632767"/>
                </a:solidFill>
                <a:latin typeface="Arial" pitchFamily="34" charset="0"/>
                <a:cs typeface="Arial" pitchFamily="34" charset="0"/>
              </a:rPr>
              <a:t>Projecte: </a:t>
            </a:r>
            <a:r>
              <a:rPr lang="ca-ES" sz="1400" b="1" i="1" dirty="0" smtClean="0">
                <a:solidFill>
                  <a:srgbClr val="E54350"/>
                </a:solidFill>
                <a:latin typeface="Arial" pitchFamily="34" charset="0"/>
                <a:cs typeface="Arial" pitchFamily="34" charset="0"/>
              </a:rPr>
              <a:t>Nom del projecte</a:t>
            </a:r>
            <a:endParaRPr lang="ca-ES" sz="1400" b="1" i="1" dirty="0">
              <a:solidFill>
                <a:srgbClr val="E543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4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6686443" y="6296001"/>
            <a:ext cx="2074704" cy="356504"/>
          </a:xfrm>
          <a:prstGeom prst="rect">
            <a:avLst/>
          </a:prstGeom>
        </p:spPr>
        <p:txBody>
          <a:bodyPr/>
          <a:lstStyle>
            <a:lvl1pPr algn="r">
              <a:defRPr sz="1100" baseline="0"/>
            </a:lvl1pPr>
          </a:lstStyle>
          <a:p>
            <a:fld id="{742549CD-9692-4C24-BA90-BBA7E1AE662A}" type="slidenum">
              <a:rPr lang="ca-ES" smtClean="0"/>
              <a:pPr/>
              <a:t>5</a:t>
            </a:fld>
            <a:endParaRPr lang="ca-ES" dirty="0"/>
          </a:p>
        </p:txBody>
      </p:sp>
      <p:graphicFrame>
        <p:nvGraphicFramePr>
          <p:cNvPr id="10" name="Tau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47196"/>
              </p:ext>
            </p:extLst>
          </p:nvPr>
        </p:nvGraphicFramePr>
        <p:xfrm>
          <a:off x="447676" y="1228725"/>
          <a:ext cx="8185202" cy="489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5202"/>
              </a:tblGrid>
              <a:tr h="4895850">
                <a:tc>
                  <a:txBody>
                    <a:bodyPr/>
                    <a:lstStyle/>
                    <a:p>
                      <a:r>
                        <a:rPr lang="es-ES_tradnl" dirty="0" err="1" smtClean="0">
                          <a:solidFill>
                            <a:schemeClr val="tx1"/>
                          </a:solidFill>
                        </a:rPr>
                        <a:t>Resultats</a:t>
                      </a:r>
                      <a:endParaRPr lang="es-ES_tradnl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_tradnl" b="0" baseline="0" dirty="0" err="1" smtClean="0">
                          <a:solidFill>
                            <a:schemeClr val="tx1"/>
                          </a:solidFill>
                        </a:rPr>
                        <a:t>Què</a:t>
                      </a:r>
                      <a:r>
                        <a:rPr lang="es-ES_tradn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b="0" baseline="0" dirty="0" err="1" smtClean="0">
                          <a:solidFill>
                            <a:schemeClr val="tx1"/>
                          </a:solidFill>
                        </a:rPr>
                        <a:t>s’ha</a:t>
                      </a:r>
                      <a:r>
                        <a:rPr lang="es-ES_tradn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b="0" baseline="0" dirty="0" err="1" smtClean="0">
                          <a:solidFill>
                            <a:schemeClr val="tx1"/>
                          </a:solidFill>
                        </a:rPr>
                        <a:t>aconseguit</a:t>
                      </a:r>
                      <a:r>
                        <a:rPr lang="es-ES_tradnl" b="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s-ES_tradnl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_tradnl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B9E5"/>
                    </a:solidFill>
                  </a:tcPr>
                </a:tc>
              </a:tr>
            </a:tbl>
          </a:graphicData>
        </a:graphic>
      </p:graphicFrame>
      <p:sp>
        <p:nvSpPr>
          <p:cNvPr id="12" name="QuadreDeText 11"/>
          <p:cNvSpPr txBox="1"/>
          <p:nvPr/>
        </p:nvSpPr>
        <p:spPr>
          <a:xfrm>
            <a:off x="447676" y="685329"/>
            <a:ext cx="4452429" cy="364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ca-ES" sz="1400" b="1" dirty="0" smtClean="0">
                <a:solidFill>
                  <a:srgbClr val="632767"/>
                </a:solidFill>
                <a:latin typeface="Arial" pitchFamily="34" charset="0"/>
                <a:cs typeface="Arial" pitchFamily="34" charset="0"/>
              </a:rPr>
              <a:t>Projecte: </a:t>
            </a:r>
            <a:r>
              <a:rPr lang="ca-ES" sz="1400" b="1" i="1" dirty="0" smtClean="0">
                <a:solidFill>
                  <a:srgbClr val="E54350"/>
                </a:solidFill>
                <a:latin typeface="Arial" pitchFamily="34" charset="0"/>
                <a:cs typeface="Arial" pitchFamily="34" charset="0"/>
              </a:rPr>
              <a:t>Nom del projecte</a:t>
            </a:r>
            <a:endParaRPr lang="ca-ES" sz="1400" b="1" i="1" dirty="0">
              <a:solidFill>
                <a:srgbClr val="E543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2913</TotalTime>
  <Words>67</Words>
  <Application>Microsoft Office PowerPoint</Application>
  <PresentationFormat>Personalització</PresentationFormat>
  <Paragraphs>24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5</vt:i4>
      </vt:variant>
    </vt:vector>
  </HeadingPairs>
  <TitlesOfParts>
    <vt:vector size="6" baseType="lpstr">
      <vt:lpstr>Tema de 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principal d’estiu 2017</dc:title>
  <dc:creator>Usuario de Microsoft Office</dc:creator>
  <cp:lastModifiedBy>Maria</cp:lastModifiedBy>
  <cp:revision>168</cp:revision>
  <cp:lastPrinted>2018-10-22T11:52:19Z</cp:lastPrinted>
  <dcterms:created xsi:type="dcterms:W3CDTF">2017-10-10T07:51:20Z</dcterms:created>
  <dcterms:modified xsi:type="dcterms:W3CDTF">2022-01-24T09:02:18Z</dcterms:modified>
</cp:coreProperties>
</file>